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144000" cy="6858000" type="screen4x3"/>
  <p:notesSz cx="6858000" cy="9144000"/>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DDB6BD-F3C4-4299-8E91-F9DB5D7913CE}" v="444" dt="2024-05-20T14:26:41.3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5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150FBBA-007A-1751-B1B4-C908FC3E4FE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fr-FR"/>
          </a:p>
        </p:txBody>
      </p:sp>
      <p:sp>
        <p:nvSpPr>
          <p:cNvPr id="3" name="Espace réservé de la date 2">
            <a:extLst>
              <a:ext uri="{FF2B5EF4-FFF2-40B4-BE49-F238E27FC236}">
                <a16:creationId xmlns:a16="http://schemas.microsoft.com/office/drawing/2014/main" id="{AAFE6EDE-5218-C306-C247-AA1F8919D19C}"/>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8DC38B69-19D1-4215-A3E5-D848DA565EA4}" type="datetimeFigureOut">
              <a:rPr lang="fr-FR"/>
              <a:pPr>
                <a:defRPr/>
              </a:pPr>
              <a:t>31/05/2024</a:t>
            </a:fld>
            <a:endParaRPr lang="fr-FR"/>
          </a:p>
        </p:txBody>
      </p:sp>
      <p:sp>
        <p:nvSpPr>
          <p:cNvPr id="4" name="Espace réservé de l'image des diapositives 3">
            <a:extLst>
              <a:ext uri="{FF2B5EF4-FFF2-40B4-BE49-F238E27FC236}">
                <a16:creationId xmlns:a16="http://schemas.microsoft.com/office/drawing/2014/main" id="{EF26A9C5-8E68-D3EC-0F5C-9438353464FB}"/>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notes 4">
            <a:extLst>
              <a:ext uri="{FF2B5EF4-FFF2-40B4-BE49-F238E27FC236}">
                <a16:creationId xmlns:a16="http://schemas.microsoft.com/office/drawing/2014/main" id="{9EB9FFDD-6CCF-943D-CFD0-5E8276BC42C0}"/>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a:extLst>
              <a:ext uri="{FF2B5EF4-FFF2-40B4-BE49-F238E27FC236}">
                <a16:creationId xmlns:a16="http://schemas.microsoft.com/office/drawing/2014/main" id="{F8F4C640-E97E-B32A-128F-307D68F3A1BA}"/>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fr-FR"/>
          </a:p>
        </p:txBody>
      </p:sp>
      <p:sp>
        <p:nvSpPr>
          <p:cNvPr id="7" name="Espace réservé du numéro de diapositive 6">
            <a:extLst>
              <a:ext uri="{FF2B5EF4-FFF2-40B4-BE49-F238E27FC236}">
                <a16:creationId xmlns:a16="http://schemas.microsoft.com/office/drawing/2014/main" id="{63298674-2198-7543-6BA3-3F06308F69C9}"/>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E7C7ED74-0D85-4F42-8C21-C7F9002E53FB}"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a:extLst>
              <a:ext uri="{FF2B5EF4-FFF2-40B4-BE49-F238E27FC236}">
                <a16:creationId xmlns:a16="http://schemas.microsoft.com/office/drawing/2014/main" id="{925684FF-89C7-18E9-35C7-6DB45ACCC08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notes 2">
            <a:extLst>
              <a:ext uri="{FF2B5EF4-FFF2-40B4-BE49-F238E27FC236}">
                <a16:creationId xmlns:a16="http://schemas.microsoft.com/office/drawing/2014/main" id="{F7275069-B260-75F7-E859-7308B08D34E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latin typeface="Arial" panose="020B0604020202020204" pitchFamily="34" charset="0"/>
            </a:endParaRPr>
          </a:p>
        </p:txBody>
      </p:sp>
      <p:sp>
        <p:nvSpPr>
          <p:cNvPr id="4100" name="Espace réservé du numéro de diapositive 3">
            <a:extLst>
              <a:ext uri="{FF2B5EF4-FFF2-40B4-BE49-F238E27FC236}">
                <a16:creationId xmlns:a16="http://schemas.microsoft.com/office/drawing/2014/main" id="{D6D4CFA7-EF46-FAD6-3FEB-3FD6789A121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3221A86-278F-4B11-8BD6-5DB935DF63CE}" type="slidenum">
              <a:rPr lang="fr-FR" altLang="fr-FR" smtClean="0"/>
              <a:pPr/>
              <a:t>1</a:t>
            </a:fld>
            <a:endParaRPr lang="fr-FR" altLang="fr-FR"/>
          </a:p>
        </p:txBody>
      </p:sp>
    </p:spTree>
    <p:extLst>
      <p:ext uri="{BB962C8B-B14F-4D97-AF65-F5344CB8AC3E}">
        <p14:creationId xmlns:p14="http://schemas.microsoft.com/office/powerpoint/2010/main" val="2592572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Rectangle 4">
            <a:extLst>
              <a:ext uri="{FF2B5EF4-FFF2-40B4-BE49-F238E27FC236}">
                <a16:creationId xmlns:a16="http://schemas.microsoft.com/office/drawing/2014/main" id="{5127EA9A-2943-54EA-CA01-B5238F9FD1E3}"/>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4CF9E247-F6DE-3238-878C-508558728587}"/>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7F9FB2D5-66DB-73FB-36BB-1C021FC0DE6F}"/>
              </a:ext>
            </a:extLst>
          </p:cNvPr>
          <p:cNvSpPr>
            <a:spLocks noGrp="1" noChangeArrowheads="1"/>
          </p:cNvSpPr>
          <p:nvPr>
            <p:ph type="sldNum" sz="quarter" idx="12"/>
          </p:nvPr>
        </p:nvSpPr>
        <p:spPr>
          <a:ln/>
        </p:spPr>
        <p:txBody>
          <a:bodyPr/>
          <a:lstStyle>
            <a:lvl1pPr>
              <a:defRPr/>
            </a:lvl1pPr>
          </a:lstStyle>
          <a:p>
            <a:pPr>
              <a:defRPr/>
            </a:pPr>
            <a:fld id="{0A2EF31E-A541-4817-B4BA-F62247CBA894}" type="slidenum">
              <a:rPr lang="fr-FR" altLang="fr-FR"/>
              <a:pPr>
                <a:defRPr/>
              </a:pPr>
              <a:t>‹N°›</a:t>
            </a:fld>
            <a:endParaRPr lang="fr-FR" altLang="fr-FR"/>
          </a:p>
        </p:txBody>
      </p:sp>
    </p:spTree>
    <p:extLst>
      <p:ext uri="{BB962C8B-B14F-4D97-AF65-F5344CB8AC3E}">
        <p14:creationId xmlns:p14="http://schemas.microsoft.com/office/powerpoint/2010/main" val="202188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D7304FD0-AFAB-3E9B-A9BD-DD2F279286B4}"/>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1D928D65-B95D-5EA3-BCDC-07CEBE8A6780}"/>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4367935A-FCA3-13CB-F6EA-C1BDC4D4FB0B}"/>
              </a:ext>
            </a:extLst>
          </p:cNvPr>
          <p:cNvSpPr>
            <a:spLocks noGrp="1" noChangeArrowheads="1"/>
          </p:cNvSpPr>
          <p:nvPr>
            <p:ph type="sldNum" sz="quarter" idx="12"/>
          </p:nvPr>
        </p:nvSpPr>
        <p:spPr>
          <a:ln/>
        </p:spPr>
        <p:txBody>
          <a:bodyPr/>
          <a:lstStyle>
            <a:lvl1pPr>
              <a:defRPr/>
            </a:lvl1pPr>
          </a:lstStyle>
          <a:p>
            <a:pPr>
              <a:defRPr/>
            </a:pPr>
            <a:fld id="{11A8F6CD-F836-4221-A3DA-CA729ADF6DA8}" type="slidenum">
              <a:rPr lang="fr-FR" altLang="fr-FR"/>
              <a:pPr>
                <a:defRPr/>
              </a:pPr>
              <a:t>‹N°›</a:t>
            </a:fld>
            <a:endParaRPr lang="fr-FR" altLang="fr-FR"/>
          </a:p>
        </p:txBody>
      </p:sp>
    </p:spTree>
    <p:extLst>
      <p:ext uri="{BB962C8B-B14F-4D97-AF65-F5344CB8AC3E}">
        <p14:creationId xmlns:p14="http://schemas.microsoft.com/office/powerpoint/2010/main" val="2671766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677585C0-C9E3-4092-0ECE-FB60C70BA364}"/>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74E45796-4A4A-B374-53AD-4DE5D6CDD1F6}"/>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C3CB9A71-4056-8CBE-410A-02DAA4A87EA7}"/>
              </a:ext>
            </a:extLst>
          </p:cNvPr>
          <p:cNvSpPr>
            <a:spLocks noGrp="1" noChangeArrowheads="1"/>
          </p:cNvSpPr>
          <p:nvPr>
            <p:ph type="sldNum" sz="quarter" idx="12"/>
          </p:nvPr>
        </p:nvSpPr>
        <p:spPr>
          <a:ln/>
        </p:spPr>
        <p:txBody>
          <a:bodyPr/>
          <a:lstStyle>
            <a:lvl1pPr>
              <a:defRPr/>
            </a:lvl1pPr>
          </a:lstStyle>
          <a:p>
            <a:pPr>
              <a:defRPr/>
            </a:pPr>
            <a:fld id="{80068EF2-827A-4DA8-B83A-105514757586}" type="slidenum">
              <a:rPr lang="fr-FR" altLang="fr-FR"/>
              <a:pPr>
                <a:defRPr/>
              </a:pPr>
              <a:t>‹N°›</a:t>
            </a:fld>
            <a:endParaRPr lang="fr-FR" altLang="fr-FR"/>
          </a:p>
        </p:txBody>
      </p:sp>
    </p:spTree>
    <p:extLst>
      <p:ext uri="{BB962C8B-B14F-4D97-AF65-F5344CB8AC3E}">
        <p14:creationId xmlns:p14="http://schemas.microsoft.com/office/powerpoint/2010/main" val="3700428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DF6AF958-CE4D-D9C6-0D88-62EDE50A906C}"/>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CE3F05CF-CBF8-D1E6-7B10-C898C8C081CC}"/>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0F09D352-4077-4508-165C-D5939CEE4879}"/>
              </a:ext>
            </a:extLst>
          </p:cNvPr>
          <p:cNvSpPr>
            <a:spLocks noGrp="1" noChangeArrowheads="1"/>
          </p:cNvSpPr>
          <p:nvPr>
            <p:ph type="sldNum" sz="quarter" idx="12"/>
          </p:nvPr>
        </p:nvSpPr>
        <p:spPr>
          <a:ln/>
        </p:spPr>
        <p:txBody>
          <a:bodyPr/>
          <a:lstStyle>
            <a:lvl1pPr>
              <a:defRPr/>
            </a:lvl1pPr>
          </a:lstStyle>
          <a:p>
            <a:pPr>
              <a:defRPr/>
            </a:pPr>
            <a:fld id="{12496ED1-B5EA-4E25-94BD-4F78A4675220}" type="slidenum">
              <a:rPr lang="fr-FR" altLang="fr-FR"/>
              <a:pPr>
                <a:defRPr/>
              </a:pPr>
              <a:t>‹N°›</a:t>
            </a:fld>
            <a:endParaRPr lang="fr-FR" altLang="fr-FR"/>
          </a:p>
        </p:txBody>
      </p:sp>
    </p:spTree>
    <p:extLst>
      <p:ext uri="{BB962C8B-B14F-4D97-AF65-F5344CB8AC3E}">
        <p14:creationId xmlns:p14="http://schemas.microsoft.com/office/powerpoint/2010/main" val="562222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
        <p:nvSpPr>
          <p:cNvPr id="4" name="Rectangle 4">
            <a:extLst>
              <a:ext uri="{FF2B5EF4-FFF2-40B4-BE49-F238E27FC236}">
                <a16:creationId xmlns:a16="http://schemas.microsoft.com/office/drawing/2014/main" id="{070F1020-DD6F-6327-0E33-309227B42FD5}"/>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7581C971-8B56-9942-066C-B83D2CB2B2B7}"/>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6">
            <a:extLst>
              <a:ext uri="{FF2B5EF4-FFF2-40B4-BE49-F238E27FC236}">
                <a16:creationId xmlns:a16="http://schemas.microsoft.com/office/drawing/2014/main" id="{DF81CEC0-F0F3-5472-A7C1-1925A694E8CA}"/>
              </a:ext>
            </a:extLst>
          </p:cNvPr>
          <p:cNvSpPr>
            <a:spLocks noGrp="1" noChangeArrowheads="1"/>
          </p:cNvSpPr>
          <p:nvPr>
            <p:ph type="sldNum" sz="quarter" idx="12"/>
          </p:nvPr>
        </p:nvSpPr>
        <p:spPr>
          <a:ln/>
        </p:spPr>
        <p:txBody>
          <a:bodyPr/>
          <a:lstStyle>
            <a:lvl1pPr>
              <a:defRPr/>
            </a:lvl1pPr>
          </a:lstStyle>
          <a:p>
            <a:pPr>
              <a:defRPr/>
            </a:pPr>
            <a:fld id="{F8D93B60-A27F-4927-A974-528EF113E6C8}" type="slidenum">
              <a:rPr lang="fr-FR" altLang="fr-FR"/>
              <a:pPr>
                <a:defRPr/>
              </a:pPr>
              <a:t>‹N°›</a:t>
            </a:fld>
            <a:endParaRPr lang="fr-FR" altLang="fr-FR"/>
          </a:p>
        </p:txBody>
      </p:sp>
    </p:spTree>
    <p:extLst>
      <p:ext uri="{BB962C8B-B14F-4D97-AF65-F5344CB8AC3E}">
        <p14:creationId xmlns:p14="http://schemas.microsoft.com/office/powerpoint/2010/main" val="3667087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a:extLst>
              <a:ext uri="{FF2B5EF4-FFF2-40B4-BE49-F238E27FC236}">
                <a16:creationId xmlns:a16="http://schemas.microsoft.com/office/drawing/2014/main" id="{FC355845-7F30-4239-1AD7-6413118CA84E}"/>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F27CEF3C-CAF0-BA0C-065B-2E5699C175DE}"/>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E9D9262E-C11F-A957-CCCF-0CE8806C1D97}"/>
              </a:ext>
            </a:extLst>
          </p:cNvPr>
          <p:cNvSpPr>
            <a:spLocks noGrp="1" noChangeArrowheads="1"/>
          </p:cNvSpPr>
          <p:nvPr>
            <p:ph type="sldNum" sz="quarter" idx="12"/>
          </p:nvPr>
        </p:nvSpPr>
        <p:spPr>
          <a:ln/>
        </p:spPr>
        <p:txBody>
          <a:bodyPr/>
          <a:lstStyle>
            <a:lvl1pPr>
              <a:defRPr/>
            </a:lvl1pPr>
          </a:lstStyle>
          <a:p>
            <a:pPr>
              <a:defRPr/>
            </a:pPr>
            <a:fld id="{2B5E9584-D437-4296-A006-82C031729B78}" type="slidenum">
              <a:rPr lang="fr-FR" altLang="fr-FR"/>
              <a:pPr>
                <a:defRPr/>
              </a:pPr>
              <a:t>‹N°›</a:t>
            </a:fld>
            <a:endParaRPr lang="fr-FR" altLang="fr-FR"/>
          </a:p>
        </p:txBody>
      </p:sp>
    </p:spTree>
    <p:extLst>
      <p:ext uri="{BB962C8B-B14F-4D97-AF65-F5344CB8AC3E}">
        <p14:creationId xmlns:p14="http://schemas.microsoft.com/office/powerpoint/2010/main" val="1861694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a:extLst>
              <a:ext uri="{FF2B5EF4-FFF2-40B4-BE49-F238E27FC236}">
                <a16:creationId xmlns:a16="http://schemas.microsoft.com/office/drawing/2014/main" id="{29AED922-CFFB-2504-9CD9-33FDA6BC4DD2}"/>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5">
            <a:extLst>
              <a:ext uri="{FF2B5EF4-FFF2-40B4-BE49-F238E27FC236}">
                <a16:creationId xmlns:a16="http://schemas.microsoft.com/office/drawing/2014/main" id="{527B71FB-703F-FEF3-0111-19F303F4AEC5}"/>
              </a:ext>
            </a:extLst>
          </p:cNvPr>
          <p:cNvSpPr>
            <a:spLocks noGrp="1" noChangeArrowheads="1"/>
          </p:cNvSpPr>
          <p:nvPr>
            <p:ph type="ftr" sz="quarter" idx="11"/>
          </p:nvPr>
        </p:nvSpPr>
        <p:spPr>
          <a:ln/>
        </p:spPr>
        <p:txBody>
          <a:bodyPr/>
          <a:lstStyle>
            <a:lvl1pPr>
              <a:defRPr/>
            </a:lvl1pPr>
          </a:lstStyle>
          <a:p>
            <a:pPr>
              <a:defRPr/>
            </a:pPr>
            <a:endParaRPr lang="fr-FR"/>
          </a:p>
        </p:txBody>
      </p:sp>
      <p:sp>
        <p:nvSpPr>
          <p:cNvPr id="9" name="Rectangle 6">
            <a:extLst>
              <a:ext uri="{FF2B5EF4-FFF2-40B4-BE49-F238E27FC236}">
                <a16:creationId xmlns:a16="http://schemas.microsoft.com/office/drawing/2014/main" id="{1EC1A5E7-F0FA-FDB1-BB93-9F446A951EA5}"/>
              </a:ext>
            </a:extLst>
          </p:cNvPr>
          <p:cNvSpPr>
            <a:spLocks noGrp="1" noChangeArrowheads="1"/>
          </p:cNvSpPr>
          <p:nvPr>
            <p:ph type="sldNum" sz="quarter" idx="12"/>
          </p:nvPr>
        </p:nvSpPr>
        <p:spPr>
          <a:ln/>
        </p:spPr>
        <p:txBody>
          <a:bodyPr/>
          <a:lstStyle>
            <a:lvl1pPr>
              <a:defRPr/>
            </a:lvl1pPr>
          </a:lstStyle>
          <a:p>
            <a:pPr>
              <a:defRPr/>
            </a:pPr>
            <a:fld id="{73390C83-9112-4DF9-BE14-A43FFAACEC6D}" type="slidenum">
              <a:rPr lang="fr-FR" altLang="fr-FR"/>
              <a:pPr>
                <a:defRPr/>
              </a:pPr>
              <a:t>‹N°›</a:t>
            </a:fld>
            <a:endParaRPr lang="fr-FR" altLang="fr-FR"/>
          </a:p>
        </p:txBody>
      </p:sp>
    </p:spTree>
    <p:extLst>
      <p:ext uri="{BB962C8B-B14F-4D97-AF65-F5344CB8AC3E}">
        <p14:creationId xmlns:p14="http://schemas.microsoft.com/office/powerpoint/2010/main" val="3320302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Rectangle 4">
            <a:extLst>
              <a:ext uri="{FF2B5EF4-FFF2-40B4-BE49-F238E27FC236}">
                <a16:creationId xmlns:a16="http://schemas.microsoft.com/office/drawing/2014/main" id="{75D5A8E4-7C39-A19A-C944-3E8F3AEA5C06}"/>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5">
            <a:extLst>
              <a:ext uri="{FF2B5EF4-FFF2-40B4-BE49-F238E27FC236}">
                <a16:creationId xmlns:a16="http://schemas.microsoft.com/office/drawing/2014/main" id="{76D480D4-FE77-C81C-F673-FE5C3F18A341}"/>
              </a:ext>
            </a:extLst>
          </p:cNvPr>
          <p:cNvSpPr>
            <a:spLocks noGrp="1" noChangeArrowheads="1"/>
          </p:cNvSpPr>
          <p:nvPr>
            <p:ph type="ftr" sz="quarter" idx="11"/>
          </p:nvPr>
        </p:nvSpPr>
        <p:spPr>
          <a:ln/>
        </p:spPr>
        <p:txBody>
          <a:bodyPr/>
          <a:lstStyle>
            <a:lvl1pPr>
              <a:defRPr/>
            </a:lvl1pPr>
          </a:lstStyle>
          <a:p>
            <a:pPr>
              <a:defRPr/>
            </a:pPr>
            <a:endParaRPr lang="fr-FR"/>
          </a:p>
        </p:txBody>
      </p:sp>
      <p:sp>
        <p:nvSpPr>
          <p:cNvPr id="5" name="Rectangle 6">
            <a:extLst>
              <a:ext uri="{FF2B5EF4-FFF2-40B4-BE49-F238E27FC236}">
                <a16:creationId xmlns:a16="http://schemas.microsoft.com/office/drawing/2014/main" id="{DC6DD7D2-488C-8134-8B42-7E3AFC5787AA}"/>
              </a:ext>
            </a:extLst>
          </p:cNvPr>
          <p:cNvSpPr>
            <a:spLocks noGrp="1" noChangeArrowheads="1"/>
          </p:cNvSpPr>
          <p:nvPr>
            <p:ph type="sldNum" sz="quarter" idx="12"/>
          </p:nvPr>
        </p:nvSpPr>
        <p:spPr>
          <a:ln/>
        </p:spPr>
        <p:txBody>
          <a:bodyPr/>
          <a:lstStyle>
            <a:lvl1pPr>
              <a:defRPr/>
            </a:lvl1pPr>
          </a:lstStyle>
          <a:p>
            <a:pPr>
              <a:defRPr/>
            </a:pPr>
            <a:fld id="{41E5556D-E505-4AE9-966A-448085ED56E0}" type="slidenum">
              <a:rPr lang="fr-FR" altLang="fr-FR"/>
              <a:pPr>
                <a:defRPr/>
              </a:pPr>
              <a:t>‹N°›</a:t>
            </a:fld>
            <a:endParaRPr lang="fr-FR" altLang="fr-FR"/>
          </a:p>
        </p:txBody>
      </p:sp>
    </p:spTree>
    <p:extLst>
      <p:ext uri="{BB962C8B-B14F-4D97-AF65-F5344CB8AC3E}">
        <p14:creationId xmlns:p14="http://schemas.microsoft.com/office/powerpoint/2010/main" val="1497577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E255E6D-8E27-4D34-D180-C0F3E8C9CD9D}"/>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5">
            <a:extLst>
              <a:ext uri="{FF2B5EF4-FFF2-40B4-BE49-F238E27FC236}">
                <a16:creationId xmlns:a16="http://schemas.microsoft.com/office/drawing/2014/main" id="{CC427266-06D4-9FDA-451D-E81D073882DC}"/>
              </a:ext>
            </a:extLst>
          </p:cNvPr>
          <p:cNvSpPr>
            <a:spLocks noGrp="1" noChangeArrowheads="1"/>
          </p:cNvSpPr>
          <p:nvPr>
            <p:ph type="ftr" sz="quarter" idx="11"/>
          </p:nvPr>
        </p:nvSpPr>
        <p:spPr>
          <a:ln/>
        </p:spPr>
        <p:txBody>
          <a:bodyPr/>
          <a:lstStyle>
            <a:lvl1pPr>
              <a:defRPr/>
            </a:lvl1pPr>
          </a:lstStyle>
          <a:p>
            <a:pPr>
              <a:defRPr/>
            </a:pPr>
            <a:endParaRPr lang="fr-FR"/>
          </a:p>
        </p:txBody>
      </p:sp>
      <p:sp>
        <p:nvSpPr>
          <p:cNvPr id="4" name="Rectangle 6">
            <a:extLst>
              <a:ext uri="{FF2B5EF4-FFF2-40B4-BE49-F238E27FC236}">
                <a16:creationId xmlns:a16="http://schemas.microsoft.com/office/drawing/2014/main" id="{BD92FBD6-6B1C-C8C8-3280-777207753FA1}"/>
              </a:ext>
            </a:extLst>
          </p:cNvPr>
          <p:cNvSpPr>
            <a:spLocks noGrp="1" noChangeArrowheads="1"/>
          </p:cNvSpPr>
          <p:nvPr>
            <p:ph type="sldNum" sz="quarter" idx="12"/>
          </p:nvPr>
        </p:nvSpPr>
        <p:spPr>
          <a:ln/>
        </p:spPr>
        <p:txBody>
          <a:bodyPr/>
          <a:lstStyle>
            <a:lvl1pPr>
              <a:defRPr/>
            </a:lvl1pPr>
          </a:lstStyle>
          <a:p>
            <a:pPr>
              <a:defRPr/>
            </a:pPr>
            <a:fld id="{07CC466F-700A-4298-9110-17A3040B5194}" type="slidenum">
              <a:rPr lang="fr-FR" altLang="fr-FR"/>
              <a:pPr>
                <a:defRPr/>
              </a:pPr>
              <a:t>‹N°›</a:t>
            </a:fld>
            <a:endParaRPr lang="fr-FR" altLang="fr-FR"/>
          </a:p>
        </p:txBody>
      </p:sp>
    </p:spTree>
    <p:extLst>
      <p:ext uri="{BB962C8B-B14F-4D97-AF65-F5344CB8AC3E}">
        <p14:creationId xmlns:p14="http://schemas.microsoft.com/office/powerpoint/2010/main" val="2263276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a:extLst>
              <a:ext uri="{FF2B5EF4-FFF2-40B4-BE49-F238E27FC236}">
                <a16:creationId xmlns:a16="http://schemas.microsoft.com/office/drawing/2014/main" id="{F238F69A-26E8-99EC-4B89-AC88A43C4657}"/>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BDC54202-18A3-B4C1-9573-3063B840B8BC}"/>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ED092A42-A0C1-908E-AD8D-D293F4F20423}"/>
              </a:ext>
            </a:extLst>
          </p:cNvPr>
          <p:cNvSpPr>
            <a:spLocks noGrp="1" noChangeArrowheads="1"/>
          </p:cNvSpPr>
          <p:nvPr>
            <p:ph type="sldNum" sz="quarter" idx="12"/>
          </p:nvPr>
        </p:nvSpPr>
        <p:spPr>
          <a:ln/>
        </p:spPr>
        <p:txBody>
          <a:bodyPr/>
          <a:lstStyle>
            <a:lvl1pPr>
              <a:defRPr/>
            </a:lvl1pPr>
          </a:lstStyle>
          <a:p>
            <a:pPr>
              <a:defRPr/>
            </a:pPr>
            <a:fld id="{CD3B8399-EB2C-4272-BE25-B02886D13A20}" type="slidenum">
              <a:rPr lang="fr-FR" altLang="fr-FR"/>
              <a:pPr>
                <a:defRPr/>
              </a:pPr>
              <a:t>‹N°›</a:t>
            </a:fld>
            <a:endParaRPr lang="fr-FR" altLang="fr-FR"/>
          </a:p>
        </p:txBody>
      </p:sp>
    </p:spTree>
    <p:extLst>
      <p:ext uri="{BB962C8B-B14F-4D97-AF65-F5344CB8AC3E}">
        <p14:creationId xmlns:p14="http://schemas.microsoft.com/office/powerpoint/2010/main" val="3449999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a:extLst>
              <a:ext uri="{FF2B5EF4-FFF2-40B4-BE49-F238E27FC236}">
                <a16:creationId xmlns:a16="http://schemas.microsoft.com/office/drawing/2014/main" id="{B06A2124-9664-31CB-4385-D291CA2A1D98}"/>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FDAB32D4-9D9A-1F7F-2122-4DB390C235C0}"/>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6">
            <a:extLst>
              <a:ext uri="{FF2B5EF4-FFF2-40B4-BE49-F238E27FC236}">
                <a16:creationId xmlns:a16="http://schemas.microsoft.com/office/drawing/2014/main" id="{6889F69E-97DD-DFE9-3FB7-37530A5FD1CD}"/>
              </a:ext>
            </a:extLst>
          </p:cNvPr>
          <p:cNvSpPr>
            <a:spLocks noGrp="1" noChangeArrowheads="1"/>
          </p:cNvSpPr>
          <p:nvPr>
            <p:ph type="sldNum" sz="quarter" idx="12"/>
          </p:nvPr>
        </p:nvSpPr>
        <p:spPr>
          <a:ln/>
        </p:spPr>
        <p:txBody>
          <a:bodyPr/>
          <a:lstStyle>
            <a:lvl1pPr>
              <a:defRPr/>
            </a:lvl1pPr>
          </a:lstStyle>
          <a:p>
            <a:pPr>
              <a:defRPr/>
            </a:pPr>
            <a:fld id="{D183C379-EF40-4224-843B-80B7ED775752}" type="slidenum">
              <a:rPr lang="fr-FR" altLang="fr-FR"/>
              <a:pPr>
                <a:defRPr/>
              </a:pPr>
              <a:t>‹N°›</a:t>
            </a:fld>
            <a:endParaRPr lang="fr-FR" altLang="fr-FR"/>
          </a:p>
        </p:txBody>
      </p:sp>
    </p:spTree>
    <p:extLst>
      <p:ext uri="{BB962C8B-B14F-4D97-AF65-F5344CB8AC3E}">
        <p14:creationId xmlns:p14="http://schemas.microsoft.com/office/powerpoint/2010/main" val="29952133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DCC0C12-FAA4-EAD5-AEF0-F6F74C9540C3}"/>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1027" name="Rectangle 3">
            <a:extLst>
              <a:ext uri="{FF2B5EF4-FFF2-40B4-BE49-F238E27FC236}">
                <a16:creationId xmlns:a16="http://schemas.microsoft.com/office/drawing/2014/main" id="{F8F6D2A7-0A27-1E5A-2885-0F85812F302D}"/>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028" name="Rectangle 4">
            <a:extLst>
              <a:ext uri="{FF2B5EF4-FFF2-40B4-BE49-F238E27FC236}">
                <a16:creationId xmlns:a16="http://schemas.microsoft.com/office/drawing/2014/main" id="{C0F09EA7-6686-7E0C-672C-EA89160D714A}"/>
              </a:ext>
            </a:extLst>
          </p:cNvPr>
          <p:cNvSpPr>
            <a:spLocks noGrp="1" noChangeArrowheads="1"/>
          </p:cNvSpPr>
          <p:nvPr>
            <p:ph type="dt" sz="half" idx="2"/>
          </p:nvPr>
        </p:nvSpPr>
        <p:spPr bwMode="auto">
          <a:xfrm>
            <a:off x="457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fr-FR"/>
          </a:p>
        </p:txBody>
      </p:sp>
      <p:sp>
        <p:nvSpPr>
          <p:cNvPr id="1029" name="Rectangle 5">
            <a:extLst>
              <a:ext uri="{FF2B5EF4-FFF2-40B4-BE49-F238E27FC236}">
                <a16:creationId xmlns:a16="http://schemas.microsoft.com/office/drawing/2014/main" id="{A25EEF92-AACD-AB4E-C2DF-5CB1E74FDEEE}"/>
              </a:ext>
            </a:extLst>
          </p:cNvPr>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fr-FR"/>
          </a:p>
        </p:txBody>
      </p:sp>
      <p:sp>
        <p:nvSpPr>
          <p:cNvPr id="1030" name="Rectangle 6">
            <a:extLst>
              <a:ext uri="{FF2B5EF4-FFF2-40B4-BE49-F238E27FC236}">
                <a16:creationId xmlns:a16="http://schemas.microsoft.com/office/drawing/2014/main" id="{510223B3-DC10-5B3F-0E64-3242FD017D29}"/>
              </a:ext>
            </a:extLst>
          </p:cNvPr>
          <p:cNvSpPr>
            <a:spLocks noGrp="1" noChangeArrowheads="1"/>
          </p:cNvSpPr>
          <p:nvPr>
            <p:ph type="sldNum" sz="quarter" idx="4"/>
          </p:nvPr>
        </p:nvSpPr>
        <p:spPr bwMode="auto">
          <a:xfrm>
            <a:off x="6553200" y="6245225"/>
            <a:ext cx="2133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207C788E-4D1F-414E-B2FD-0434D4AD0C1D}"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8">
            <a:extLst>
              <a:ext uri="{FF2B5EF4-FFF2-40B4-BE49-F238E27FC236}">
                <a16:creationId xmlns:a16="http://schemas.microsoft.com/office/drawing/2014/main" id="{A5EF36E3-307C-1CCC-3854-3BDF6DB014F9}"/>
              </a:ext>
            </a:extLst>
          </p:cNvPr>
          <p:cNvSpPr txBox="1">
            <a:spLocks noChangeArrowheads="1"/>
          </p:cNvSpPr>
          <p:nvPr/>
        </p:nvSpPr>
        <p:spPr bwMode="auto">
          <a:xfrm>
            <a:off x="5003800" y="1125538"/>
            <a:ext cx="37433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endParaRPr lang="fr-FR" altLang="fr-FR" sz="1800"/>
          </a:p>
        </p:txBody>
      </p:sp>
      <p:sp>
        <p:nvSpPr>
          <p:cNvPr id="3075" name="Text Box 9">
            <a:extLst>
              <a:ext uri="{FF2B5EF4-FFF2-40B4-BE49-F238E27FC236}">
                <a16:creationId xmlns:a16="http://schemas.microsoft.com/office/drawing/2014/main" id="{8E89C74E-861B-385B-EE6E-E1382066354C}"/>
              </a:ext>
            </a:extLst>
          </p:cNvPr>
          <p:cNvSpPr txBox="1">
            <a:spLocks noChangeArrowheads="1"/>
          </p:cNvSpPr>
          <p:nvPr/>
        </p:nvSpPr>
        <p:spPr bwMode="auto">
          <a:xfrm>
            <a:off x="324619" y="188640"/>
            <a:ext cx="37433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fr-FR" altLang="fr-FR" sz="1200" dirty="0"/>
              <a:t>L’auteur brésilienne Patricia Mélo a échangé en toute simplicité en anglais avec les 13 élèves de 1</a:t>
            </a:r>
            <a:r>
              <a:rPr lang="fr-FR" altLang="fr-FR" sz="1200" baseline="30000" dirty="0"/>
              <a:t>ère</a:t>
            </a:r>
            <a:r>
              <a:rPr lang="fr-FR" altLang="fr-FR" sz="1200" dirty="0"/>
              <a:t> LLCE. Après avoir répondu aux questions concernant son travail d’écrivain, elle s’est longuement entretenue avec eux sur la question des féminicides au Brésil et en général, sujet central dans son roman «Celles qu’on tue» dans l’amphithéâtre du Lycée St Marc - Lyon 2</a:t>
            </a:r>
            <a:r>
              <a:rPr lang="fr-FR" altLang="fr-FR" sz="1200" baseline="30000" dirty="0"/>
              <a:t>ème</a:t>
            </a:r>
            <a:r>
              <a:rPr lang="fr-FR" altLang="fr-FR" sz="1200" dirty="0"/>
              <a:t>.</a:t>
            </a:r>
          </a:p>
        </p:txBody>
      </p:sp>
      <p:sp>
        <p:nvSpPr>
          <p:cNvPr id="2052" name="Text Box 12">
            <a:extLst>
              <a:ext uri="{FF2B5EF4-FFF2-40B4-BE49-F238E27FC236}">
                <a16:creationId xmlns:a16="http://schemas.microsoft.com/office/drawing/2014/main" id="{F73DC4E7-425C-188A-CBF3-0AF8F52008E8}"/>
              </a:ext>
            </a:extLst>
          </p:cNvPr>
          <p:cNvSpPr txBox="1">
            <a:spLocks noChangeArrowheads="1"/>
          </p:cNvSpPr>
          <p:nvPr/>
        </p:nvSpPr>
        <p:spPr bwMode="auto">
          <a:xfrm>
            <a:off x="279028" y="4243388"/>
            <a:ext cx="8325420" cy="646331"/>
          </a:xfrm>
          <a:prstGeom prst="rect">
            <a:avLst/>
          </a:prstGeom>
          <a:noFill/>
          <a:ln>
            <a:noFill/>
          </a:ln>
          <a:effec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defRPr/>
            </a:pPr>
            <a:r>
              <a:rPr lang="fr-FR" altLang="fr-FR" sz="1200" dirty="0"/>
              <a:t>L’enquête policière  s’est déroulée le matin du 05 avril, dans les rues de Lyon. Ponctuée par des rencontres avec des comédiens, chargés de donner certains indices, elle s’est terminée à l’hôtel de ville où les bulletins-réponse ont été déposés. Les élèves du lycée se sont bien pris au jeu ! Un groupe de 1ère LLCE a gagné le 4ème prix du public scolaire.</a:t>
            </a:r>
          </a:p>
        </p:txBody>
      </p:sp>
      <p:sp>
        <p:nvSpPr>
          <p:cNvPr id="3077" name="ZoneTexte 4">
            <a:extLst>
              <a:ext uri="{FF2B5EF4-FFF2-40B4-BE49-F238E27FC236}">
                <a16:creationId xmlns:a16="http://schemas.microsoft.com/office/drawing/2014/main" id="{EA53859D-46A1-114F-5E02-817296CA91C3}"/>
              </a:ext>
            </a:extLst>
          </p:cNvPr>
          <p:cNvSpPr txBox="1">
            <a:spLocks noChangeArrowheads="1"/>
          </p:cNvSpPr>
          <p:nvPr/>
        </p:nvSpPr>
        <p:spPr bwMode="auto">
          <a:xfrm>
            <a:off x="4478535" y="3284538"/>
            <a:ext cx="4341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fr-FR" altLang="fr-FR" sz="1200" dirty="0">
                <a:solidFill>
                  <a:srgbClr val="222222"/>
                </a:solidFill>
              </a:rPr>
              <a:t>Lors de cette conférence, les lycéens ont pu échanger avec cet auteur français reconnu </a:t>
            </a:r>
            <a:r>
              <a:rPr lang="fr-FR" altLang="fr-FR" sz="1200" dirty="0"/>
              <a:t>à la Chapelle de la Trinité, dans l’enceinte du Lycée Ampère - Lyon 2</a:t>
            </a:r>
            <a:r>
              <a:rPr lang="fr-FR" altLang="fr-FR" sz="1200" baseline="30000" dirty="0"/>
              <a:t>ème</a:t>
            </a:r>
            <a:r>
              <a:rPr lang="fr-FR" altLang="fr-FR" sz="1200" dirty="0"/>
              <a:t>.</a:t>
            </a:r>
            <a:endParaRPr lang="fr-FR" altLang="fr-FR" sz="1200" dirty="0">
              <a:solidFill>
                <a:srgbClr val="222222"/>
              </a:solidFill>
            </a:endParaRPr>
          </a:p>
        </p:txBody>
      </p:sp>
      <p:sp>
        <p:nvSpPr>
          <p:cNvPr id="3079" name="ZoneTexte 4">
            <a:extLst>
              <a:ext uri="{FF2B5EF4-FFF2-40B4-BE49-F238E27FC236}">
                <a16:creationId xmlns:a16="http://schemas.microsoft.com/office/drawing/2014/main" id="{EE52A1CB-73C0-3EBE-3FF9-88267540CB5D}"/>
              </a:ext>
            </a:extLst>
          </p:cNvPr>
          <p:cNvSpPr txBox="1">
            <a:spLocks noChangeArrowheads="1"/>
          </p:cNvSpPr>
          <p:nvPr/>
        </p:nvSpPr>
        <p:spPr bwMode="auto">
          <a:xfrm>
            <a:off x="6435418" y="471771"/>
            <a:ext cx="252907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fr-FR" altLang="fr-FR" sz="1200" dirty="0"/>
              <a:t>Avec son polar engagé dans la lutte </a:t>
            </a:r>
            <a:r>
              <a:rPr lang="fr-FR" altLang="fr-FR" sz="1200" dirty="0" err="1"/>
              <a:t>antibraconnage</a:t>
            </a:r>
            <a:r>
              <a:rPr lang="fr-FR" altLang="fr-FR" sz="1200" dirty="0"/>
              <a:t>, l’auteur Caryl </a:t>
            </a:r>
            <a:r>
              <a:rPr lang="fr-FR" altLang="fr-FR" sz="1200" dirty="0" err="1"/>
              <a:t>Férey</a:t>
            </a:r>
            <a:r>
              <a:rPr lang="fr-FR" altLang="fr-FR" sz="1200" dirty="0"/>
              <a:t> n’a pas laissé les élèves de 2nde 9 indifférents en dévoilant que ce thème l’accompagne depuis son plus jeune âge. </a:t>
            </a:r>
          </a:p>
          <a:p>
            <a:pPr eaLnBrk="1" hangingPunct="1">
              <a:spcBef>
                <a:spcPct val="50000"/>
              </a:spcBef>
              <a:buFontTx/>
              <a:buNone/>
            </a:pPr>
            <a:r>
              <a:rPr lang="fr-FR" altLang="fr-FR" sz="1200" dirty="0"/>
              <a:t>Dans Okavango, l’auteur mêle intimement violence faite aux animaux, rencontre amoureuse, beauté sauvage des paysages namibiens et intrigue policière dans une réserve africaine.</a:t>
            </a:r>
          </a:p>
        </p:txBody>
      </p:sp>
      <p:pic>
        <p:nvPicPr>
          <p:cNvPr id="3080" name="Image 6" descr="Une image contenant plein air, personne, habits, chaussures&#10;&#10;Description générée automatiquement">
            <a:extLst>
              <a:ext uri="{FF2B5EF4-FFF2-40B4-BE49-F238E27FC236}">
                <a16:creationId xmlns:a16="http://schemas.microsoft.com/office/drawing/2014/main" id="{B2AF151C-9358-A33C-C0B7-5779AB0292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3614" y="4889719"/>
            <a:ext cx="2392362" cy="179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Image 12" descr="Une image contenant plein air, bâtiment, arbre, plante&#10;&#10;Description générée automatiquement">
            <a:extLst>
              <a:ext uri="{FF2B5EF4-FFF2-40B4-BE49-F238E27FC236}">
                <a16:creationId xmlns:a16="http://schemas.microsoft.com/office/drawing/2014/main" id="{185FA2B7-75E0-9AC8-7A08-227D0BB6B1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4786" y="4900832"/>
            <a:ext cx="2379662"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Image 4" descr="Une image contenant texte, livre, barrière de corail, affiche&#10;&#10;Description générée automatiquement">
            <a:extLst>
              <a:ext uri="{FF2B5EF4-FFF2-40B4-BE49-F238E27FC236}">
                <a16:creationId xmlns:a16="http://schemas.microsoft.com/office/drawing/2014/main" id="{23160B30-6624-1068-C163-1928816279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8986" y="1776266"/>
            <a:ext cx="1014702" cy="1485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 2" descr="Une image contenant habits, bâtiment, personne, plein air&#10;&#10;Description générée automatiquement">
            <a:extLst>
              <a:ext uri="{FF2B5EF4-FFF2-40B4-BE49-F238E27FC236}">
                <a16:creationId xmlns:a16="http://schemas.microsoft.com/office/drawing/2014/main" id="{881B30FB-DB8B-00BC-8F51-9980D114D0C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170934" y="5126146"/>
            <a:ext cx="1796819" cy="1347614"/>
          </a:xfrm>
          <a:prstGeom prst="rect">
            <a:avLst/>
          </a:prstGeom>
        </p:spPr>
      </p:pic>
      <p:pic>
        <p:nvPicPr>
          <p:cNvPr id="5" name="Image 4" descr="Une image contenant bâtiment, habits, plein air, homme&#10;&#10;Description générée automatiquement">
            <a:extLst>
              <a:ext uri="{FF2B5EF4-FFF2-40B4-BE49-F238E27FC236}">
                <a16:creationId xmlns:a16="http://schemas.microsoft.com/office/drawing/2014/main" id="{15DDB186-C3B0-FB41-4EE0-BE2F693C98E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4369122" y="5114152"/>
            <a:ext cx="1795463" cy="1346597"/>
          </a:xfrm>
          <a:prstGeom prst="rect">
            <a:avLst/>
          </a:prstGeom>
        </p:spPr>
      </p:pic>
      <p:pic>
        <p:nvPicPr>
          <p:cNvPr id="6" name="Image 5" descr="Une image contenant texte, intérieur, livre, collection&#10;&#10;Description générée automatiquement">
            <a:extLst>
              <a:ext uri="{FF2B5EF4-FFF2-40B4-BE49-F238E27FC236}">
                <a16:creationId xmlns:a16="http://schemas.microsoft.com/office/drawing/2014/main" id="{9BD6B2FB-6E4B-609B-52E5-197429CB776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1904240" y="1955255"/>
            <a:ext cx="1485266" cy="1113950"/>
          </a:xfrm>
          <a:prstGeom prst="rect">
            <a:avLst/>
          </a:prstGeom>
        </p:spPr>
      </p:pic>
      <p:sp>
        <p:nvSpPr>
          <p:cNvPr id="7" name="ZoneTexte 6">
            <a:extLst>
              <a:ext uri="{FF2B5EF4-FFF2-40B4-BE49-F238E27FC236}">
                <a16:creationId xmlns:a16="http://schemas.microsoft.com/office/drawing/2014/main" id="{E2026C9E-9470-C7B1-902C-D8C310909616}"/>
              </a:ext>
            </a:extLst>
          </p:cNvPr>
          <p:cNvSpPr txBox="1"/>
          <p:nvPr/>
        </p:nvSpPr>
        <p:spPr>
          <a:xfrm>
            <a:off x="324619" y="3284984"/>
            <a:ext cx="3743325" cy="646331"/>
          </a:xfrm>
          <a:prstGeom prst="rect">
            <a:avLst/>
          </a:prstGeom>
          <a:noFill/>
        </p:spPr>
        <p:txBody>
          <a:bodyPr wrap="square" rtlCol="0">
            <a:spAutoFit/>
          </a:bodyPr>
          <a:lstStyle/>
          <a:p>
            <a:pPr eaLnBrk="1" hangingPunct="1">
              <a:spcBef>
                <a:spcPct val="50000"/>
              </a:spcBef>
            </a:pPr>
            <a:r>
              <a:rPr lang="fr-FR" altLang="fr-FR" sz="1200" dirty="0"/>
              <a:t>Exposition de polars contemporains au CDI en lien avec l’édition anniversaire du festival 2024 « 20 ans de polar ».</a:t>
            </a:r>
          </a:p>
        </p:txBody>
      </p:sp>
      <p:pic>
        <p:nvPicPr>
          <p:cNvPr id="8" name="Image 7">
            <a:extLst>
              <a:ext uri="{FF2B5EF4-FFF2-40B4-BE49-F238E27FC236}">
                <a16:creationId xmlns:a16="http://schemas.microsoft.com/office/drawing/2014/main" id="{7F91356C-DF6B-41BC-B8E8-BA6DB3C0264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72000" y="297433"/>
            <a:ext cx="1656184" cy="2944327"/>
          </a:xfrm>
          <a:prstGeom prst="rect">
            <a:avLst/>
          </a:prstGeom>
        </p:spPr>
      </p:pic>
    </p:spTree>
    <p:extLst>
      <p:ext uri="{BB962C8B-B14F-4D97-AF65-F5344CB8AC3E}">
        <p14:creationId xmlns:p14="http://schemas.microsoft.com/office/powerpoint/2010/main" val="777418860"/>
      </p:ext>
    </p:extLst>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6720</TotalTime>
  <Words>249</Words>
  <Application>Microsoft Office PowerPoint</Application>
  <PresentationFormat>Affichage à l'écran (4:3)</PresentationFormat>
  <Paragraphs>7</Paragraphs>
  <Slides>1</Slides>
  <Notes>1</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vt:i4>
      </vt:variant>
    </vt:vector>
  </HeadingPairs>
  <TitlesOfParts>
    <vt:vector size="4" baseType="lpstr">
      <vt:lpstr>Aptos</vt:lpstr>
      <vt:lpstr>Arial</vt:lpstr>
      <vt:lpstr>Modèle par défaut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Elie Cartan</dc:creator>
  <cp:lastModifiedBy>fabienne.frechet</cp:lastModifiedBy>
  <cp:revision>44</cp:revision>
  <dcterms:created xsi:type="dcterms:W3CDTF">2017-05-30T09:44:33Z</dcterms:created>
  <dcterms:modified xsi:type="dcterms:W3CDTF">2024-05-31T08:30:43Z</dcterms:modified>
</cp:coreProperties>
</file>