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0" r:id="rId3"/>
    <p:sldId id="261" r:id="rId4"/>
    <p:sldId id="262" r:id="rId5"/>
    <p:sldId id="269" r:id="rId6"/>
    <p:sldId id="279" r:id="rId7"/>
    <p:sldId id="271" r:id="rId8"/>
    <p:sldId id="278" r:id="rId9"/>
  </p:sldIdLst>
  <p:sldSz cx="12192000" cy="6858000"/>
  <p:notesSz cx="6858000" cy="9144000"/>
  <p:defaultTextStyle>
    <a:defPPr rtl="0"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2565A7-2CE2-4518-9BAB-EF17FCED3D3E}" v="913" dt="2022-09-07T15:20:51.9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6623" autoAdjust="0"/>
  </p:normalViewPr>
  <p:slideViewPr>
    <p:cSldViewPr snapToGrid="0">
      <p:cViewPr varScale="1">
        <p:scale>
          <a:sx n="110" d="100"/>
          <a:sy n="110" d="100"/>
        </p:scale>
        <p:origin x="34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3941B1-6302-46D8-BD92-0F9B05A7FC77}" type="doc">
      <dgm:prSet loTypeId="urn:microsoft.com/office/officeart/2005/8/layout/default#1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11B59A5-DF8C-4087-8EBC-74A34D776FD7}">
      <dgm:prSet/>
      <dgm:spPr/>
      <dgm:t>
        <a:bodyPr/>
        <a:lstStyle/>
        <a:p>
          <a:r>
            <a:rPr lang="fr-FR" dirty="0"/>
            <a:t>Autonome dans son travail personnel</a:t>
          </a:r>
          <a:endParaRPr lang="en-US" dirty="0"/>
        </a:p>
      </dgm:t>
    </dgm:pt>
    <dgm:pt modelId="{088D2645-9E6F-469B-BAFF-669413532DAF}" type="parTrans" cxnId="{F1462ACD-C3C4-4049-B34F-19A5FE11D8C4}">
      <dgm:prSet/>
      <dgm:spPr/>
      <dgm:t>
        <a:bodyPr/>
        <a:lstStyle/>
        <a:p>
          <a:endParaRPr lang="en-US"/>
        </a:p>
      </dgm:t>
    </dgm:pt>
    <dgm:pt modelId="{C65FE3CD-7303-44ED-AF82-24E988529266}" type="sibTrans" cxnId="{F1462ACD-C3C4-4049-B34F-19A5FE11D8C4}">
      <dgm:prSet/>
      <dgm:spPr/>
      <dgm:t>
        <a:bodyPr/>
        <a:lstStyle/>
        <a:p>
          <a:endParaRPr lang="en-US"/>
        </a:p>
      </dgm:t>
    </dgm:pt>
    <dgm:pt modelId="{0E5E7C6D-4CAC-4B05-8D1D-06737C267F95}">
      <dgm:prSet/>
      <dgm:spPr/>
      <dgm:t>
        <a:bodyPr/>
        <a:lstStyle/>
        <a:p>
          <a:r>
            <a:rPr lang="fr-FR"/>
            <a:t>Régulier et rigoureux</a:t>
          </a:r>
          <a:endParaRPr lang="en-US"/>
        </a:p>
      </dgm:t>
    </dgm:pt>
    <dgm:pt modelId="{EDD7005F-E88D-47A9-8FDC-9877FA35F53C}" type="parTrans" cxnId="{D5B73053-B0D0-40A1-B3CE-67A2AFC6095E}">
      <dgm:prSet/>
      <dgm:spPr/>
      <dgm:t>
        <a:bodyPr/>
        <a:lstStyle/>
        <a:p>
          <a:endParaRPr lang="en-US"/>
        </a:p>
      </dgm:t>
    </dgm:pt>
    <dgm:pt modelId="{8E5FD2DD-39FE-43E5-B018-B88505FAB704}" type="sibTrans" cxnId="{D5B73053-B0D0-40A1-B3CE-67A2AFC6095E}">
      <dgm:prSet/>
      <dgm:spPr/>
      <dgm:t>
        <a:bodyPr/>
        <a:lstStyle/>
        <a:p>
          <a:endParaRPr lang="en-US"/>
        </a:p>
      </dgm:t>
    </dgm:pt>
    <dgm:pt modelId="{20D28627-0D09-454F-A7B0-64E46B1D13D6}">
      <dgm:prSet/>
      <dgm:spPr/>
      <dgm:t>
        <a:bodyPr/>
        <a:lstStyle/>
        <a:p>
          <a:r>
            <a:rPr lang="fr-FR" dirty="0"/>
            <a:t>S’assure que les notions soient révisées avant l'évaluation</a:t>
          </a:r>
          <a:endParaRPr lang="en-US" dirty="0"/>
        </a:p>
      </dgm:t>
    </dgm:pt>
    <dgm:pt modelId="{3D488CBD-3E81-49AA-959B-3664FA69CDD5}" type="parTrans" cxnId="{8871EEB5-C133-4140-9B41-934D84CA64FD}">
      <dgm:prSet/>
      <dgm:spPr/>
      <dgm:t>
        <a:bodyPr/>
        <a:lstStyle/>
        <a:p>
          <a:endParaRPr lang="en-US"/>
        </a:p>
      </dgm:t>
    </dgm:pt>
    <dgm:pt modelId="{1E196B70-0A94-45A6-AFD7-BBF5EC54CE7F}" type="sibTrans" cxnId="{8871EEB5-C133-4140-9B41-934D84CA64FD}">
      <dgm:prSet/>
      <dgm:spPr/>
      <dgm:t>
        <a:bodyPr/>
        <a:lstStyle/>
        <a:p>
          <a:endParaRPr lang="en-US"/>
        </a:p>
      </dgm:t>
    </dgm:pt>
    <dgm:pt modelId="{8BF17023-3421-4C58-ABD0-82360D637260}">
      <dgm:prSet/>
      <dgm:spPr/>
      <dgm:t>
        <a:bodyPr/>
        <a:lstStyle/>
        <a:p>
          <a:r>
            <a:rPr lang="fr-FR" dirty="0"/>
            <a:t>Sérieux dans sa recherche de PFMP</a:t>
          </a:r>
          <a:endParaRPr lang="en-US" dirty="0"/>
        </a:p>
      </dgm:t>
    </dgm:pt>
    <dgm:pt modelId="{A53B5246-767F-466A-9664-4788D3B8DCA4}" type="parTrans" cxnId="{C2EC5C56-3360-41D4-985F-5738EEEC6B4E}">
      <dgm:prSet/>
      <dgm:spPr/>
      <dgm:t>
        <a:bodyPr/>
        <a:lstStyle/>
        <a:p>
          <a:endParaRPr lang="en-US"/>
        </a:p>
      </dgm:t>
    </dgm:pt>
    <dgm:pt modelId="{110CE909-205F-4488-9537-F338C76EE256}" type="sibTrans" cxnId="{C2EC5C56-3360-41D4-985F-5738EEEC6B4E}">
      <dgm:prSet/>
      <dgm:spPr/>
      <dgm:t>
        <a:bodyPr/>
        <a:lstStyle/>
        <a:p>
          <a:endParaRPr lang="en-US"/>
        </a:p>
      </dgm:t>
    </dgm:pt>
    <dgm:pt modelId="{78873B96-C842-416B-A692-852FE1F4A829}">
      <dgm:prSet/>
      <dgm:spPr/>
      <dgm:t>
        <a:bodyPr/>
        <a:lstStyle/>
        <a:p>
          <a:r>
            <a:rPr lang="fr-FR"/>
            <a:t>Compétences de savoir-être scolaire considérées comme acquise : respect des autres par l'écoute, une prise de parole adaptée, assiduité et ponctualité</a:t>
          </a:r>
          <a:endParaRPr lang="en-US"/>
        </a:p>
      </dgm:t>
    </dgm:pt>
    <dgm:pt modelId="{C2BA0F38-F59A-4720-A493-A67650C7F08E}" type="parTrans" cxnId="{0BB4B0EE-F55C-429A-A881-7E98F32A79D4}">
      <dgm:prSet/>
      <dgm:spPr/>
      <dgm:t>
        <a:bodyPr/>
        <a:lstStyle/>
        <a:p>
          <a:endParaRPr lang="en-US"/>
        </a:p>
      </dgm:t>
    </dgm:pt>
    <dgm:pt modelId="{8D7A3744-DDDB-4A24-8986-F85A6FB4B94B}" type="sibTrans" cxnId="{0BB4B0EE-F55C-429A-A881-7E98F32A79D4}">
      <dgm:prSet/>
      <dgm:spPr/>
      <dgm:t>
        <a:bodyPr/>
        <a:lstStyle/>
        <a:p>
          <a:endParaRPr lang="en-US"/>
        </a:p>
      </dgm:t>
    </dgm:pt>
    <dgm:pt modelId="{7DD3301F-B41A-40F1-ADBC-CCBE70355D75}" type="pres">
      <dgm:prSet presAssocID="{AC3941B1-6302-46D8-BD92-0F9B05A7FC77}" presName="diagram" presStyleCnt="0">
        <dgm:presLayoutVars>
          <dgm:dir/>
          <dgm:resizeHandles val="exact"/>
        </dgm:presLayoutVars>
      </dgm:prSet>
      <dgm:spPr/>
    </dgm:pt>
    <dgm:pt modelId="{DD50CDB3-6311-4176-A653-23E9847016A1}" type="pres">
      <dgm:prSet presAssocID="{611B59A5-DF8C-4087-8EBC-74A34D776FD7}" presName="node" presStyleLbl="node1" presStyleIdx="0" presStyleCnt="5">
        <dgm:presLayoutVars>
          <dgm:bulletEnabled val="1"/>
        </dgm:presLayoutVars>
      </dgm:prSet>
      <dgm:spPr/>
    </dgm:pt>
    <dgm:pt modelId="{6F9C6777-5A2E-420A-B1BC-936CE37AC561}" type="pres">
      <dgm:prSet presAssocID="{C65FE3CD-7303-44ED-AF82-24E988529266}" presName="sibTrans" presStyleCnt="0"/>
      <dgm:spPr/>
    </dgm:pt>
    <dgm:pt modelId="{27015E51-773A-4A3B-8473-7C723632C805}" type="pres">
      <dgm:prSet presAssocID="{0E5E7C6D-4CAC-4B05-8D1D-06737C267F95}" presName="node" presStyleLbl="node1" presStyleIdx="1" presStyleCnt="5">
        <dgm:presLayoutVars>
          <dgm:bulletEnabled val="1"/>
        </dgm:presLayoutVars>
      </dgm:prSet>
      <dgm:spPr/>
    </dgm:pt>
    <dgm:pt modelId="{D989A450-1A46-4027-8A5F-81584E7ED896}" type="pres">
      <dgm:prSet presAssocID="{8E5FD2DD-39FE-43E5-B018-B88505FAB704}" presName="sibTrans" presStyleCnt="0"/>
      <dgm:spPr/>
    </dgm:pt>
    <dgm:pt modelId="{2787274D-2769-4B14-9AB6-02B59D08AF68}" type="pres">
      <dgm:prSet presAssocID="{20D28627-0D09-454F-A7B0-64E46B1D13D6}" presName="node" presStyleLbl="node1" presStyleIdx="2" presStyleCnt="5">
        <dgm:presLayoutVars>
          <dgm:bulletEnabled val="1"/>
        </dgm:presLayoutVars>
      </dgm:prSet>
      <dgm:spPr/>
    </dgm:pt>
    <dgm:pt modelId="{E338EDCD-7F4E-4DAD-88E5-F3B5B3195743}" type="pres">
      <dgm:prSet presAssocID="{1E196B70-0A94-45A6-AFD7-BBF5EC54CE7F}" presName="sibTrans" presStyleCnt="0"/>
      <dgm:spPr/>
    </dgm:pt>
    <dgm:pt modelId="{54D139C0-35D9-4224-B93A-E3592920CC95}" type="pres">
      <dgm:prSet presAssocID="{8BF17023-3421-4C58-ABD0-82360D637260}" presName="node" presStyleLbl="node1" presStyleIdx="3" presStyleCnt="5">
        <dgm:presLayoutVars>
          <dgm:bulletEnabled val="1"/>
        </dgm:presLayoutVars>
      </dgm:prSet>
      <dgm:spPr/>
    </dgm:pt>
    <dgm:pt modelId="{17D0F26A-7611-43AE-AD54-0A6D1AD4F96F}" type="pres">
      <dgm:prSet presAssocID="{110CE909-205F-4488-9537-F338C76EE256}" presName="sibTrans" presStyleCnt="0"/>
      <dgm:spPr/>
    </dgm:pt>
    <dgm:pt modelId="{25F1B1F5-8BD8-42DD-B53B-9C8D8C862612}" type="pres">
      <dgm:prSet presAssocID="{78873B96-C842-416B-A692-852FE1F4A829}" presName="node" presStyleLbl="node1" presStyleIdx="4" presStyleCnt="5">
        <dgm:presLayoutVars>
          <dgm:bulletEnabled val="1"/>
        </dgm:presLayoutVars>
      </dgm:prSet>
      <dgm:spPr/>
    </dgm:pt>
  </dgm:ptLst>
  <dgm:cxnLst>
    <dgm:cxn modelId="{A371FB07-E816-4971-BD0D-71C2F9A2F1BE}" type="presOf" srcId="{0E5E7C6D-4CAC-4B05-8D1D-06737C267F95}" destId="{27015E51-773A-4A3B-8473-7C723632C805}" srcOrd="0" destOrd="0" presId="urn:microsoft.com/office/officeart/2005/8/layout/default#1"/>
    <dgm:cxn modelId="{C14F6925-14DA-4D26-AB64-4C31D70B7319}" type="presOf" srcId="{AC3941B1-6302-46D8-BD92-0F9B05A7FC77}" destId="{7DD3301F-B41A-40F1-ADBC-CCBE70355D75}" srcOrd="0" destOrd="0" presId="urn:microsoft.com/office/officeart/2005/8/layout/default#1"/>
    <dgm:cxn modelId="{2DD5165C-CB5A-44F2-8169-8068DA8C02C0}" type="presOf" srcId="{8BF17023-3421-4C58-ABD0-82360D637260}" destId="{54D139C0-35D9-4224-B93A-E3592920CC95}" srcOrd="0" destOrd="0" presId="urn:microsoft.com/office/officeart/2005/8/layout/default#1"/>
    <dgm:cxn modelId="{D5B73053-B0D0-40A1-B3CE-67A2AFC6095E}" srcId="{AC3941B1-6302-46D8-BD92-0F9B05A7FC77}" destId="{0E5E7C6D-4CAC-4B05-8D1D-06737C267F95}" srcOrd="1" destOrd="0" parTransId="{EDD7005F-E88D-47A9-8FDC-9877FA35F53C}" sibTransId="{8E5FD2DD-39FE-43E5-B018-B88505FAB704}"/>
    <dgm:cxn modelId="{C2EC5C56-3360-41D4-985F-5738EEEC6B4E}" srcId="{AC3941B1-6302-46D8-BD92-0F9B05A7FC77}" destId="{8BF17023-3421-4C58-ABD0-82360D637260}" srcOrd="3" destOrd="0" parTransId="{A53B5246-767F-466A-9664-4788D3B8DCA4}" sibTransId="{110CE909-205F-4488-9537-F338C76EE256}"/>
    <dgm:cxn modelId="{8871EEB5-C133-4140-9B41-934D84CA64FD}" srcId="{AC3941B1-6302-46D8-BD92-0F9B05A7FC77}" destId="{20D28627-0D09-454F-A7B0-64E46B1D13D6}" srcOrd="2" destOrd="0" parTransId="{3D488CBD-3E81-49AA-959B-3664FA69CDD5}" sibTransId="{1E196B70-0A94-45A6-AFD7-BBF5EC54CE7F}"/>
    <dgm:cxn modelId="{F1462ACD-C3C4-4049-B34F-19A5FE11D8C4}" srcId="{AC3941B1-6302-46D8-BD92-0F9B05A7FC77}" destId="{611B59A5-DF8C-4087-8EBC-74A34D776FD7}" srcOrd="0" destOrd="0" parTransId="{088D2645-9E6F-469B-BAFF-669413532DAF}" sibTransId="{C65FE3CD-7303-44ED-AF82-24E988529266}"/>
    <dgm:cxn modelId="{D43490D8-F959-435C-8931-424D5EAA6647}" type="presOf" srcId="{611B59A5-DF8C-4087-8EBC-74A34D776FD7}" destId="{DD50CDB3-6311-4176-A653-23E9847016A1}" srcOrd="0" destOrd="0" presId="urn:microsoft.com/office/officeart/2005/8/layout/default#1"/>
    <dgm:cxn modelId="{0BB4B0EE-F55C-429A-A881-7E98F32A79D4}" srcId="{AC3941B1-6302-46D8-BD92-0F9B05A7FC77}" destId="{78873B96-C842-416B-A692-852FE1F4A829}" srcOrd="4" destOrd="0" parTransId="{C2BA0F38-F59A-4720-A493-A67650C7F08E}" sibTransId="{8D7A3744-DDDB-4A24-8986-F85A6FB4B94B}"/>
    <dgm:cxn modelId="{37604EF3-3C50-4317-8762-14C487BE31E5}" type="presOf" srcId="{78873B96-C842-416B-A692-852FE1F4A829}" destId="{25F1B1F5-8BD8-42DD-B53B-9C8D8C862612}" srcOrd="0" destOrd="0" presId="urn:microsoft.com/office/officeart/2005/8/layout/default#1"/>
    <dgm:cxn modelId="{F9009CF6-2D14-4B05-8BEF-8D6B4A101202}" type="presOf" srcId="{20D28627-0D09-454F-A7B0-64E46B1D13D6}" destId="{2787274D-2769-4B14-9AB6-02B59D08AF68}" srcOrd="0" destOrd="0" presId="urn:microsoft.com/office/officeart/2005/8/layout/default#1"/>
    <dgm:cxn modelId="{E1960CF2-F0CA-4729-8DA6-4E617198D2DC}" type="presParOf" srcId="{7DD3301F-B41A-40F1-ADBC-CCBE70355D75}" destId="{DD50CDB3-6311-4176-A653-23E9847016A1}" srcOrd="0" destOrd="0" presId="urn:microsoft.com/office/officeart/2005/8/layout/default#1"/>
    <dgm:cxn modelId="{2BB96C38-1AC3-4C0A-911E-EEB19B7CD689}" type="presParOf" srcId="{7DD3301F-B41A-40F1-ADBC-CCBE70355D75}" destId="{6F9C6777-5A2E-420A-B1BC-936CE37AC561}" srcOrd="1" destOrd="0" presId="urn:microsoft.com/office/officeart/2005/8/layout/default#1"/>
    <dgm:cxn modelId="{DCDB3AFA-4F55-4483-9D40-DFA950833DC8}" type="presParOf" srcId="{7DD3301F-B41A-40F1-ADBC-CCBE70355D75}" destId="{27015E51-773A-4A3B-8473-7C723632C805}" srcOrd="2" destOrd="0" presId="urn:microsoft.com/office/officeart/2005/8/layout/default#1"/>
    <dgm:cxn modelId="{8DD43822-3D2B-4F2D-93C0-56E52FA8389E}" type="presParOf" srcId="{7DD3301F-B41A-40F1-ADBC-CCBE70355D75}" destId="{D989A450-1A46-4027-8A5F-81584E7ED896}" srcOrd="3" destOrd="0" presId="urn:microsoft.com/office/officeart/2005/8/layout/default#1"/>
    <dgm:cxn modelId="{E8870B2F-33CF-4D2A-B141-E1F4241B140D}" type="presParOf" srcId="{7DD3301F-B41A-40F1-ADBC-CCBE70355D75}" destId="{2787274D-2769-4B14-9AB6-02B59D08AF68}" srcOrd="4" destOrd="0" presId="urn:microsoft.com/office/officeart/2005/8/layout/default#1"/>
    <dgm:cxn modelId="{016FAF6C-451D-47D9-98F3-3B4AB6234F34}" type="presParOf" srcId="{7DD3301F-B41A-40F1-ADBC-CCBE70355D75}" destId="{E338EDCD-7F4E-4DAD-88E5-F3B5B3195743}" srcOrd="5" destOrd="0" presId="urn:microsoft.com/office/officeart/2005/8/layout/default#1"/>
    <dgm:cxn modelId="{FEDD43F4-45D0-4313-9F4E-90C2B6955B55}" type="presParOf" srcId="{7DD3301F-B41A-40F1-ADBC-CCBE70355D75}" destId="{54D139C0-35D9-4224-B93A-E3592920CC95}" srcOrd="6" destOrd="0" presId="urn:microsoft.com/office/officeart/2005/8/layout/default#1"/>
    <dgm:cxn modelId="{E9A858A1-778E-4701-A7C3-9DDC7BC87A47}" type="presParOf" srcId="{7DD3301F-B41A-40F1-ADBC-CCBE70355D75}" destId="{17D0F26A-7611-43AE-AD54-0A6D1AD4F96F}" srcOrd="7" destOrd="0" presId="urn:microsoft.com/office/officeart/2005/8/layout/default#1"/>
    <dgm:cxn modelId="{9CD21925-E9FF-4630-9990-80AC9E118AC7}" type="presParOf" srcId="{7DD3301F-B41A-40F1-ADBC-CCBE70355D75}" destId="{25F1B1F5-8BD8-42DD-B53B-9C8D8C862612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8DFDEF-AD03-4C77-AD54-1977CE3CDFE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ED03F81-3F60-4F14-B74F-5F24C4405DAC}">
      <dgm:prSet/>
      <dgm:spPr/>
      <dgm:t>
        <a:bodyPr/>
        <a:lstStyle/>
        <a:p>
          <a:r>
            <a:rPr lang="fr-FR"/>
            <a:t>Gestion du temps : fin des études surveillées, du contrôle des entrées et sorties.....</a:t>
          </a:r>
          <a:endParaRPr lang="en-US"/>
        </a:p>
      </dgm:t>
    </dgm:pt>
    <dgm:pt modelId="{431FB3F7-C1C1-41ED-80A5-5FCF6976C0AA}" type="parTrans" cxnId="{CBA16877-E28C-42D6-891A-978FDBA789C8}">
      <dgm:prSet/>
      <dgm:spPr/>
      <dgm:t>
        <a:bodyPr/>
        <a:lstStyle/>
        <a:p>
          <a:endParaRPr lang="en-US"/>
        </a:p>
      </dgm:t>
    </dgm:pt>
    <dgm:pt modelId="{171CE358-1C9E-4B46-83E1-105937AE1407}" type="sibTrans" cxnId="{CBA16877-E28C-42D6-891A-978FDBA789C8}">
      <dgm:prSet/>
      <dgm:spPr/>
      <dgm:t>
        <a:bodyPr/>
        <a:lstStyle/>
        <a:p>
          <a:endParaRPr lang="en-US"/>
        </a:p>
      </dgm:t>
    </dgm:pt>
    <dgm:pt modelId="{816ABC92-687E-4DA8-8B84-D456348A5A77}">
      <dgm:prSet/>
      <dgm:spPr/>
      <dgm:t>
        <a:bodyPr/>
        <a:lstStyle/>
        <a:p>
          <a:r>
            <a:rPr lang="fr-FR"/>
            <a:t>Evaluations plus espacées et donc la gestion du travail personnel doit être immédiate</a:t>
          </a:r>
          <a:endParaRPr lang="en-US"/>
        </a:p>
      </dgm:t>
    </dgm:pt>
    <dgm:pt modelId="{ADC8FE2B-C72E-4E4C-B06D-902414B3652F}" type="parTrans" cxnId="{610DEDE6-DE50-4C2B-8D8F-1FAFAC03513E}">
      <dgm:prSet/>
      <dgm:spPr/>
      <dgm:t>
        <a:bodyPr/>
        <a:lstStyle/>
        <a:p>
          <a:endParaRPr lang="en-US"/>
        </a:p>
      </dgm:t>
    </dgm:pt>
    <dgm:pt modelId="{AFF05D8D-D139-435A-BF03-2B99F27F494F}" type="sibTrans" cxnId="{610DEDE6-DE50-4C2B-8D8F-1FAFAC03513E}">
      <dgm:prSet/>
      <dgm:spPr/>
      <dgm:t>
        <a:bodyPr/>
        <a:lstStyle/>
        <a:p>
          <a:endParaRPr lang="en-US"/>
        </a:p>
      </dgm:t>
    </dgm:pt>
    <dgm:pt modelId="{051D616D-29B1-49CB-8F9B-8ED9B0E9A852}">
      <dgm:prSet/>
      <dgm:spPr/>
      <dgm:t>
        <a:bodyPr/>
        <a:lstStyle/>
        <a:p>
          <a:r>
            <a:rPr lang="fr-FR" dirty="0"/>
            <a:t>Laisser de côté les difficultés sans s'y attaquer : procrastiner, estimer que ce n'est pas grave....</a:t>
          </a:r>
          <a:endParaRPr lang="en-US" dirty="0"/>
        </a:p>
      </dgm:t>
    </dgm:pt>
    <dgm:pt modelId="{2F8141BB-DC30-4D8C-958A-905936B9A85A}" type="parTrans" cxnId="{D5378B24-270A-4A0F-A30A-8DAF12F65ABF}">
      <dgm:prSet/>
      <dgm:spPr/>
      <dgm:t>
        <a:bodyPr/>
        <a:lstStyle/>
        <a:p>
          <a:endParaRPr lang="en-US"/>
        </a:p>
      </dgm:t>
    </dgm:pt>
    <dgm:pt modelId="{0C046178-0B7D-4BB4-9F84-15BC083E38AA}" type="sibTrans" cxnId="{D5378B24-270A-4A0F-A30A-8DAF12F65ABF}">
      <dgm:prSet/>
      <dgm:spPr/>
      <dgm:t>
        <a:bodyPr/>
        <a:lstStyle/>
        <a:p>
          <a:endParaRPr lang="en-US"/>
        </a:p>
      </dgm:t>
    </dgm:pt>
    <dgm:pt modelId="{2C714BD8-14D5-444A-833D-4332A19A7A78}">
      <dgm:prSet/>
      <dgm:spPr/>
      <dgm:t>
        <a:bodyPr/>
        <a:lstStyle/>
        <a:p>
          <a:r>
            <a:rPr lang="fr-FR"/>
            <a:t>Savoir demander de l'aide</a:t>
          </a:r>
          <a:endParaRPr lang="en-US"/>
        </a:p>
      </dgm:t>
    </dgm:pt>
    <dgm:pt modelId="{7E1B8274-10B3-4127-B5CA-7A257AABE587}" type="parTrans" cxnId="{DCA95289-608A-4799-B257-1D09E64B9139}">
      <dgm:prSet/>
      <dgm:spPr/>
      <dgm:t>
        <a:bodyPr/>
        <a:lstStyle/>
        <a:p>
          <a:endParaRPr lang="en-US"/>
        </a:p>
      </dgm:t>
    </dgm:pt>
    <dgm:pt modelId="{7C4F2E30-772B-417D-B4DC-DDE34672F8B0}" type="sibTrans" cxnId="{DCA95289-608A-4799-B257-1D09E64B9139}">
      <dgm:prSet/>
      <dgm:spPr/>
      <dgm:t>
        <a:bodyPr/>
        <a:lstStyle/>
        <a:p>
          <a:endParaRPr lang="en-US"/>
        </a:p>
      </dgm:t>
    </dgm:pt>
    <dgm:pt modelId="{D9C49DDC-12F3-4D34-906F-442CC260FB9B}">
      <dgm:prSet/>
      <dgm:spPr/>
      <dgm:t>
        <a:bodyPr/>
        <a:lstStyle/>
        <a:p>
          <a:r>
            <a:rPr lang="fr-FR" dirty="0"/>
            <a:t>Gestion de </a:t>
          </a:r>
          <a:r>
            <a:rPr lang="fr-FR" dirty="0" err="1"/>
            <a:t>pronote</a:t>
          </a:r>
          <a:endParaRPr lang="en-US" dirty="0"/>
        </a:p>
      </dgm:t>
    </dgm:pt>
    <dgm:pt modelId="{BA8892D8-E8A7-42C8-99DA-775FD0E89CB9}" type="parTrans" cxnId="{6E68C745-6927-44B8-9BB8-C78DEE751308}">
      <dgm:prSet/>
      <dgm:spPr/>
      <dgm:t>
        <a:bodyPr/>
        <a:lstStyle/>
        <a:p>
          <a:endParaRPr lang="en-US"/>
        </a:p>
      </dgm:t>
    </dgm:pt>
    <dgm:pt modelId="{78750A4A-894D-4AA4-A117-4D521B79422A}" type="sibTrans" cxnId="{6E68C745-6927-44B8-9BB8-C78DEE751308}">
      <dgm:prSet/>
      <dgm:spPr/>
      <dgm:t>
        <a:bodyPr/>
        <a:lstStyle/>
        <a:p>
          <a:endParaRPr lang="en-US"/>
        </a:p>
      </dgm:t>
    </dgm:pt>
    <dgm:pt modelId="{25747540-A0FF-4478-8AA4-2E764E7D6FF5}" type="pres">
      <dgm:prSet presAssocID="{CC8DFDEF-AD03-4C77-AD54-1977CE3CDFE3}" presName="linear" presStyleCnt="0">
        <dgm:presLayoutVars>
          <dgm:animLvl val="lvl"/>
          <dgm:resizeHandles val="exact"/>
        </dgm:presLayoutVars>
      </dgm:prSet>
      <dgm:spPr/>
    </dgm:pt>
    <dgm:pt modelId="{758268CE-4BCE-48FD-8810-2436A5886428}" type="pres">
      <dgm:prSet presAssocID="{CED03F81-3F60-4F14-B74F-5F24C4405DAC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9FB1466-568E-4219-A4C9-F7DF7CD1668D}" type="pres">
      <dgm:prSet presAssocID="{171CE358-1C9E-4B46-83E1-105937AE1407}" presName="spacer" presStyleCnt="0"/>
      <dgm:spPr/>
    </dgm:pt>
    <dgm:pt modelId="{31FD09ED-E2F7-40B2-9E58-3C5182FA96A3}" type="pres">
      <dgm:prSet presAssocID="{816ABC92-687E-4DA8-8B84-D456348A5A7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934876F-5D27-4C7A-8D1D-3338DFAB190B}" type="pres">
      <dgm:prSet presAssocID="{AFF05D8D-D139-435A-BF03-2B99F27F494F}" presName="spacer" presStyleCnt="0"/>
      <dgm:spPr/>
    </dgm:pt>
    <dgm:pt modelId="{99E0A932-3B49-4BCF-A4A1-A93096FFFAFC}" type="pres">
      <dgm:prSet presAssocID="{051D616D-29B1-49CB-8F9B-8ED9B0E9A85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06B7EDA9-7E68-49A3-9071-F5DC9E8541DA}" type="pres">
      <dgm:prSet presAssocID="{0C046178-0B7D-4BB4-9F84-15BC083E38AA}" presName="spacer" presStyleCnt="0"/>
      <dgm:spPr/>
    </dgm:pt>
    <dgm:pt modelId="{93F8D9B0-697D-4A50-98EF-22D7E3C2C4BB}" type="pres">
      <dgm:prSet presAssocID="{2C714BD8-14D5-444A-833D-4332A19A7A78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249DCBE0-DDB5-4BAE-ADE7-936988E6DD65}" type="pres">
      <dgm:prSet presAssocID="{7C4F2E30-772B-417D-B4DC-DDE34672F8B0}" presName="spacer" presStyleCnt="0"/>
      <dgm:spPr/>
    </dgm:pt>
    <dgm:pt modelId="{5308C74A-8718-437C-970E-9184A3B54DC6}" type="pres">
      <dgm:prSet presAssocID="{D9C49DDC-12F3-4D34-906F-442CC260FB9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D5378B24-270A-4A0F-A30A-8DAF12F65ABF}" srcId="{CC8DFDEF-AD03-4C77-AD54-1977CE3CDFE3}" destId="{051D616D-29B1-49CB-8F9B-8ED9B0E9A852}" srcOrd="2" destOrd="0" parTransId="{2F8141BB-DC30-4D8C-958A-905936B9A85A}" sibTransId="{0C046178-0B7D-4BB4-9F84-15BC083E38AA}"/>
    <dgm:cxn modelId="{E4357E2F-8F63-4A9C-9686-EFDBFE746976}" type="presOf" srcId="{CC8DFDEF-AD03-4C77-AD54-1977CE3CDFE3}" destId="{25747540-A0FF-4478-8AA4-2E764E7D6FF5}" srcOrd="0" destOrd="0" presId="urn:microsoft.com/office/officeart/2005/8/layout/vList2"/>
    <dgm:cxn modelId="{8CF9263F-3235-431F-874F-8BB8DD443C1B}" type="presOf" srcId="{CED03F81-3F60-4F14-B74F-5F24C4405DAC}" destId="{758268CE-4BCE-48FD-8810-2436A5886428}" srcOrd="0" destOrd="0" presId="urn:microsoft.com/office/officeart/2005/8/layout/vList2"/>
    <dgm:cxn modelId="{6E68C745-6927-44B8-9BB8-C78DEE751308}" srcId="{CC8DFDEF-AD03-4C77-AD54-1977CE3CDFE3}" destId="{D9C49DDC-12F3-4D34-906F-442CC260FB9B}" srcOrd="4" destOrd="0" parTransId="{BA8892D8-E8A7-42C8-99DA-775FD0E89CB9}" sibTransId="{78750A4A-894D-4AA4-A117-4D521B79422A}"/>
    <dgm:cxn modelId="{C3AA2647-D615-409E-BA08-FB74E492A6F7}" type="presOf" srcId="{2C714BD8-14D5-444A-833D-4332A19A7A78}" destId="{93F8D9B0-697D-4A50-98EF-22D7E3C2C4BB}" srcOrd="0" destOrd="0" presId="urn:microsoft.com/office/officeart/2005/8/layout/vList2"/>
    <dgm:cxn modelId="{72217E55-409D-466E-BACB-E611DA762C36}" type="presOf" srcId="{051D616D-29B1-49CB-8F9B-8ED9B0E9A852}" destId="{99E0A932-3B49-4BCF-A4A1-A93096FFFAFC}" srcOrd="0" destOrd="0" presId="urn:microsoft.com/office/officeart/2005/8/layout/vList2"/>
    <dgm:cxn modelId="{CBA16877-E28C-42D6-891A-978FDBA789C8}" srcId="{CC8DFDEF-AD03-4C77-AD54-1977CE3CDFE3}" destId="{CED03F81-3F60-4F14-B74F-5F24C4405DAC}" srcOrd="0" destOrd="0" parTransId="{431FB3F7-C1C1-41ED-80A5-5FCF6976C0AA}" sibTransId="{171CE358-1C9E-4B46-83E1-105937AE1407}"/>
    <dgm:cxn modelId="{DCA95289-608A-4799-B257-1D09E64B9139}" srcId="{CC8DFDEF-AD03-4C77-AD54-1977CE3CDFE3}" destId="{2C714BD8-14D5-444A-833D-4332A19A7A78}" srcOrd="3" destOrd="0" parTransId="{7E1B8274-10B3-4127-B5CA-7A257AABE587}" sibTransId="{7C4F2E30-772B-417D-B4DC-DDE34672F8B0}"/>
    <dgm:cxn modelId="{930AC18B-7491-4E13-98F7-82F96F251781}" type="presOf" srcId="{D9C49DDC-12F3-4D34-906F-442CC260FB9B}" destId="{5308C74A-8718-437C-970E-9184A3B54DC6}" srcOrd="0" destOrd="0" presId="urn:microsoft.com/office/officeart/2005/8/layout/vList2"/>
    <dgm:cxn modelId="{704FA794-7DAA-4057-B92E-1C30B61F45E6}" type="presOf" srcId="{816ABC92-687E-4DA8-8B84-D456348A5A77}" destId="{31FD09ED-E2F7-40B2-9E58-3C5182FA96A3}" srcOrd="0" destOrd="0" presId="urn:microsoft.com/office/officeart/2005/8/layout/vList2"/>
    <dgm:cxn modelId="{610DEDE6-DE50-4C2B-8D8F-1FAFAC03513E}" srcId="{CC8DFDEF-AD03-4C77-AD54-1977CE3CDFE3}" destId="{816ABC92-687E-4DA8-8B84-D456348A5A77}" srcOrd="1" destOrd="0" parTransId="{ADC8FE2B-C72E-4E4C-B06D-902414B3652F}" sibTransId="{AFF05D8D-D139-435A-BF03-2B99F27F494F}"/>
    <dgm:cxn modelId="{DDC45B63-0E6A-4FD0-9C15-8AD76AFDF69E}" type="presParOf" srcId="{25747540-A0FF-4478-8AA4-2E764E7D6FF5}" destId="{758268CE-4BCE-48FD-8810-2436A5886428}" srcOrd="0" destOrd="0" presId="urn:microsoft.com/office/officeart/2005/8/layout/vList2"/>
    <dgm:cxn modelId="{F666FA5B-4AA8-45B1-BCBE-29E60EAEF090}" type="presParOf" srcId="{25747540-A0FF-4478-8AA4-2E764E7D6FF5}" destId="{19FB1466-568E-4219-A4C9-F7DF7CD1668D}" srcOrd="1" destOrd="0" presId="urn:microsoft.com/office/officeart/2005/8/layout/vList2"/>
    <dgm:cxn modelId="{E77BD269-8A12-48A8-9EC8-A0494DFA29C3}" type="presParOf" srcId="{25747540-A0FF-4478-8AA4-2E764E7D6FF5}" destId="{31FD09ED-E2F7-40B2-9E58-3C5182FA96A3}" srcOrd="2" destOrd="0" presId="urn:microsoft.com/office/officeart/2005/8/layout/vList2"/>
    <dgm:cxn modelId="{D180E419-513B-4AEA-A2B1-467E9A8270EF}" type="presParOf" srcId="{25747540-A0FF-4478-8AA4-2E764E7D6FF5}" destId="{C934876F-5D27-4C7A-8D1D-3338DFAB190B}" srcOrd="3" destOrd="0" presId="urn:microsoft.com/office/officeart/2005/8/layout/vList2"/>
    <dgm:cxn modelId="{18D49705-0A3E-4149-B651-EA72A85CB896}" type="presParOf" srcId="{25747540-A0FF-4478-8AA4-2E764E7D6FF5}" destId="{99E0A932-3B49-4BCF-A4A1-A93096FFFAFC}" srcOrd="4" destOrd="0" presId="urn:microsoft.com/office/officeart/2005/8/layout/vList2"/>
    <dgm:cxn modelId="{A4B7A743-27FA-4C84-ABB9-662D41E89083}" type="presParOf" srcId="{25747540-A0FF-4478-8AA4-2E764E7D6FF5}" destId="{06B7EDA9-7E68-49A3-9071-F5DC9E8541DA}" srcOrd="5" destOrd="0" presId="urn:microsoft.com/office/officeart/2005/8/layout/vList2"/>
    <dgm:cxn modelId="{B295842B-8DB8-4857-8CBB-2C96FDDAF6DA}" type="presParOf" srcId="{25747540-A0FF-4478-8AA4-2E764E7D6FF5}" destId="{93F8D9B0-697D-4A50-98EF-22D7E3C2C4BB}" srcOrd="6" destOrd="0" presId="urn:microsoft.com/office/officeart/2005/8/layout/vList2"/>
    <dgm:cxn modelId="{23058D73-7AFC-4B7B-944C-913FCA07FE39}" type="presParOf" srcId="{25747540-A0FF-4478-8AA4-2E764E7D6FF5}" destId="{249DCBE0-DDB5-4BAE-ADE7-936988E6DD65}" srcOrd="7" destOrd="0" presId="urn:microsoft.com/office/officeart/2005/8/layout/vList2"/>
    <dgm:cxn modelId="{96FACB66-FA0B-4E3F-A675-E36D789AF194}" type="presParOf" srcId="{25747540-A0FF-4478-8AA4-2E764E7D6FF5}" destId="{5308C74A-8718-437C-970E-9184A3B54DC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50CDB3-6311-4176-A653-23E9847016A1}">
      <dsp:nvSpPr>
        <dsp:cNvPr id="0" name=""/>
        <dsp:cNvSpPr/>
      </dsp:nvSpPr>
      <dsp:spPr>
        <a:xfrm>
          <a:off x="447913" y="1658"/>
          <a:ext cx="2863304" cy="171798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Autonome dans son travail personnel</a:t>
          </a:r>
          <a:endParaRPr lang="en-US" sz="1600" kern="1200" dirty="0"/>
        </a:p>
      </dsp:txBody>
      <dsp:txXfrm>
        <a:off x="447913" y="1658"/>
        <a:ext cx="2863304" cy="1717982"/>
      </dsp:txXfrm>
    </dsp:sp>
    <dsp:sp modelId="{27015E51-773A-4A3B-8473-7C723632C805}">
      <dsp:nvSpPr>
        <dsp:cNvPr id="0" name=""/>
        <dsp:cNvSpPr/>
      </dsp:nvSpPr>
      <dsp:spPr>
        <a:xfrm>
          <a:off x="3597547" y="1658"/>
          <a:ext cx="2863304" cy="1717982"/>
        </a:xfrm>
        <a:prstGeom prst="rect">
          <a:avLst/>
        </a:prstGeom>
        <a:solidFill>
          <a:schemeClr val="accent2">
            <a:hueOff val="-330843"/>
            <a:satOff val="373"/>
            <a:lumOff val="88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Régulier et rigoureux</a:t>
          </a:r>
          <a:endParaRPr lang="en-US" sz="1600" kern="1200"/>
        </a:p>
      </dsp:txBody>
      <dsp:txXfrm>
        <a:off x="3597547" y="1658"/>
        <a:ext cx="2863304" cy="1717982"/>
      </dsp:txXfrm>
    </dsp:sp>
    <dsp:sp modelId="{2787274D-2769-4B14-9AB6-02B59D08AF68}">
      <dsp:nvSpPr>
        <dsp:cNvPr id="0" name=""/>
        <dsp:cNvSpPr/>
      </dsp:nvSpPr>
      <dsp:spPr>
        <a:xfrm>
          <a:off x="6747182" y="1658"/>
          <a:ext cx="2863304" cy="1717982"/>
        </a:xfrm>
        <a:prstGeom prst="rect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S’assure que les notions soient révisées avant l'évaluation</a:t>
          </a:r>
          <a:endParaRPr lang="en-US" sz="1600" kern="1200" dirty="0"/>
        </a:p>
      </dsp:txBody>
      <dsp:txXfrm>
        <a:off x="6747182" y="1658"/>
        <a:ext cx="2863304" cy="1717982"/>
      </dsp:txXfrm>
    </dsp:sp>
    <dsp:sp modelId="{54D139C0-35D9-4224-B93A-E3592920CC95}">
      <dsp:nvSpPr>
        <dsp:cNvPr id="0" name=""/>
        <dsp:cNvSpPr/>
      </dsp:nvSpPr>
      <dsp:spPr>
        <a:xfrm>
          <a:off x="2022730" y="2005971"/>
          <a:ext cx="2863304" cy="1717982"/>
        </a:xfrm>
        <a:prstGeom prst="rect">
          <a:avLst/>
        </a:prstGeom>
        <a:solidFill>
          <a:schemeClr val="accent2">
            <a:hueOff val="-992530"/>
            <a:satOff val="1119"/>
            <a:lumOff val="264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Sérieux dans sa recherche de PFMP</a:t>
          </a:r>
          <a:endParaRPr lang="en-US" sz="1600" kern="1200" dirty="0"/>
        </a:p>
      </dsp:txBody>
      <dsp:txXfrm>
        <a:off x="2022730" y="2005971"/>
        <a:ext cx="2863304" cy="1717982"/>
      </dsp:txXfrm>
    </dsp:sp>
    <dsp:sp modelId="{25F1B1F5-8BD8-42DD-B53B-9C8D8C862612}">
      <dsp:nvSpPr>
        <dsp:cNvPr id="0" name=""/>
        <dsp:cNvSpPr/>
      </dsp:nvSpPr>
      <dsp:spPr>
        <a:xfrm>
          <a:off x="5172365" y="2005971"/>
          <a:ext cx="2863304" cy="1717982"/>
        </a:xfrm>
        <a:prstGeom prst="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Compétences de savoir-être scolaire considérées comme acquise : respect des autres par l'écoute, une prise de parole adaptée, assiduité et ponctualité</a:t>
          </a:r>
          <a:endParaRPr lang="en-US" sz="1600" kern="1200"/>
        </a:p>
      </dsp:txBody>
      <dsp:txXfrm>
        <a:off x="5172365" y="2005971"/>
        <a:ext cx="2863304" cy="17179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268CE-4BCE-48FD-8810-2436A5886428}">
      <dsp:nvSpPr>
        <dsp:cNvPr id="0" name=""/>
        <dsp:cNvSpPr/>
      </dsp:nvSpPr>
      <dsp:spPr>
        <a:xfrm>
          <a:off x="0" y="616369"/>
          <a:ext cx="5906181" cy="7558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/>
            <a:t>Gestion du temps : fin des études surveillées, du contrôle des entrées et sorties.....</a:t>
          </a:r>
          <a:endParaRPr lang="en-US" sz="1900" kern="1200"/>
        </a:p>
      </dsp:txBody>
      <dsp:txXfrm>
        <a:off x="36896" y="653265"/>
        <a:ext cx="5832389" cy="682028"/>
      </dsp:txXfrm>
    </dsp:sp>
    <dsp:sp modelId="{31FD09ED-E2F7-40B2-9E58-3C5182FA96A3}">
      <dsp:nvSpPr>
        <dsp:cNvPr id="0" name=""/>
        <dsp:cNvSpPr/>
      </dsp:nvSpPr>
      <dsp:spPr>
        <a:xfrm>
          <a:off x="0" y="1426909"/>
          <a:ext cx="5906181" cy="755820"/>
        </a:xfrm>
        <a:prstGeom prst="roundRect">
          <a:avLst/>
        </a:prstGeom>
        <a:solidFill>
          <a:schemeClr val="accent2">
            <a:hueOff val="-330843"/>
            <a:satOff val="373"/>
            <a:lumOff val="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/>
            <a:t>Evaluations plus espacées et donc la gestion du travail personnel doit être immédiate</a:t>
          </a:r>
          <a:endParaRPr lang="en-US" sz="1900" kern="1200"/>
        </a:p>
      </dsp:txBody>
      <dsp:txXfrm>
        <a:off x="36896" y="1463805"/>
        <a:ext cx="5832389" cy="682028"/>
      </dsp:txXfrm>
    </dsp:sp>
    <dsp:sp modelId="{99E0A932-3B49-4BCF-A4A1-A93096FFFAFC}">
      <dsp:nvSpPr>
        <dsp:cNvPr id="0" name=""/>
        <dsp:cNvSpPr/>
      </dsp:nvSpPr>
      <dsp:spPr>
        <a:xfrm>
          <a:off x="0" y="2237449"/>
          <a:ext cx="5906181" cy="755820"/>
        </a:xfrm>
        <a:prstGeom prst="roundRect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Laisser de côté les difficultés sans s'y attaquer : procrastiner, estimer que ce n'est pas grave....</a:t>
          </a:r>
          <a:endParaRPr lang="en-US" sz="1900" kern="1200" dirty="0"/>
        </a:p>
      </dsp:txBody>
      <dsp:txXfrm>
        <a:off x="36896" y="2274345"/>
        <a:ext cx="5832389" cy="682028"/>
      </dsp:txXfrm>
    </dsp:sp>
    <dsp:sp modelId="{93F8D9B0-697D-4A50-98EF-22D7E3C2C4BB}">
      <dsp:nvSpPr>
        <dsp:cNvPr id="0" name=""/>
        <dsp:cNvSpPr/>
      </dsp:nvSpPr>
      <dsp:spPr>
        <a:xfrm>
          <a:off x="0" y="3047989"/>
          <a:ext cx="5906181" cy="755820"/>
        </a:xfrm>
        <a:prstGeom prst="roundRect">
          <a:avLst/>
        </a:prstGeom>
        <a:solidFill>
          <a:schemeClr val="accent2">
            <a:hueOff val="-992530"/>
            <a:satOff val="1119"/>
            <a:lumOff val="26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/>
            <a:t>Savoir demander de l'aide</a:t>
          </a:r>
          <a:endParaRPr lang="en-US" sz="1900" kern="1200"/>
        </a:p>
      </dsp:txBody>
      <dsp:txXfrm>
        <a:off x="36896" y="3084885"/>
        <a:ext cx="5832389" cy="682028"/>
      </dsp:txXfrm>
    </dsp:sp>
    <dsp:sp modelId="{5308C74A-8718-437C-970E-9184A3B54DC6}">
      <dsp:nvSpPr>
        <dsp:cNvPr id="0" name=""/>
        <dsp:cNvSpPr/>
      </dsp:nvSpPr>
      <dsp:spPr>
        <a:xfrm>
          <a:off x="0" y="3858529"/>
          <a:ext cx="5906181" cy="755820"/>
        </a:xfrm>
        <a:prstGeom prst="round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Gestion de </a:t>
          </a:r>
          <a:r>
            <a:rPr lang="fr-FR" sz="1900" kern="1200" dirty="0" err="1"/>
            <a:t>pronote</a:t>
          </a:r>
          <a:endParaRPr lang="en-US" sz="1900" kern="1200" dirty="0"/>
        </a:p>
      </dsp:txBody>
      <dsp:txXfrm>
        <a:off x="36896" y="3895425"/>
        <a:ext cx="5832389" cy="682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85D0A90-FB26-42AE-AD9D-6A2B34C5B3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C878FB3-D103-494F-B8A9-08B29130C4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FE8DB-BE45-4D05-B50C-C5751FEBBE5B}" type="datetime1">
              <a:rPr lang="fr-FR" smtClean="0"/>
              <a:pPr/>
              <a:t>04/09/2025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673EA4B-3A07-463E-AB21-14B3F8FAA2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A3C2187-BA99-4435-8718-D46B1A2EDF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6F285-9F2F-4BF9-8BF1-5F8919ADBD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01362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6D204-BD9D-4A29-8787-5672F1E4139C}" type="datetime1">
              <a:rPr lang="fr-FR" smtClean="0"/>
              <a:pPr/>
              <a:t>04/09/2025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 dirty="0"/>
              <a:t>Modifiez les styles du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68400-EF34-4A59-A5E9-8D7099A347D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21243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568400-EF34-4A59-A5E9-8D7099A347D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099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 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 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 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e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Connecteur droit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rtlCol="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 rtlCol="0"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 rtl="0"/>
            <a:fld id="{BB9BEDB2-45E9-450A-BC82-71B419E4945D}" type="datetime1">
              <a:rPr lang="fr-FR" noProof="0" smtClean="0"/>
              <a:pPr rtl="0"/>
              <a:t>04/09/2025</a:t>
            </a:fld>
            <a:endParaRPr lang="fr-FR" noProof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C2EED9-9A9A-405B-9383-8166DBF07783}" type="datetime1">
              <a:rPr lang="fr-FR" noProof="0" smtClean="0"/>
              <a:pPr rtl="0"/>
              <a:t>04/09/2025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4E434B-00C0-4356-AA9E-AC24BA015279}" type="datetime1">
              <a:rPr lang="fr-FR" noProof="0" smtClean="0"/>
              <a:pPr rtl="0"/>
              <a:t>04/09/2025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6ED847A-7D84-4A9D-B1DB-A4BC6A675F26}" type="datetime1">
              <a:rPr lang="fr-FR" noProof="0" smtClean="0"/>
              <a:pPr rtl="0"/>
              <a:t>04/09/2025</a:t>
            </a:fld>
            <a:endParaRPr lang="fr-FR" noProof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e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Connecteur droit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rtlCol="0"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563624" y="4682062"/>
            <a:ext cx="9070848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18A09988-3908-4887-B0FB-F00C54B4F92E}" type="datetime1">
              <a:rPr lang="fr-FR" noProof="0" smtClean="0"/>
              <a:pPr rtl="0"/>
              <a:t>04/09/2025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106680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37032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FCF8C7-E20C-4A07-965F-D02B7D104B74}" type="datetime1">
              <a:rPr lang="fr-FR" noProof="0" smtClean="0"/>
              <a:pPr rtl="0"/>
              <a:t>04/09/2025</a:t>
            </a:fld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06984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069848" y="2755898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37336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373368" y="2756581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2172A1-B34B-4B7A-AD68-6960F5D00637}" type="datetime1">
              <a:rPr lang="fr-FR" noProof="0" smtClean="0"/>
              <a:pPr rtl="0"/>
              <a:t>04/09/2025</a:t>
            </a:fld>
            <a:endParaRPr lang="fr-FR" noProof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0C3741-C8A8-410E-91D5-0E699C93B4E1}" type="datetime1">
              <a:rPr lang="fr-FR" noProof="0" smtClean="0"/>
              <a:pPr rtl="0"/>
              <a:t>04/09/2025</a:t>
            </a:fld>
            <a:endParaRPr lang="fr-FR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621E0F2-BBE5-4E12-8C06-B41427B6EDB6}" type="datetime1">
              <a:rPr lang="fr-FR" noProof="0" smtClean="0"/>
              <a:pPr rtl="0"/>
              <a:t>04/09/2025</a:t>
            </a:fld>
            <a:endParaRPr lang="fr-FR" noProof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 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 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85800" y="609600"/>
            <a:ext cx="7772400" cy="53340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0780" cy="35052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7D189A-DC97-4AF6-9C22-629478279EAC}" type="datetime1">
              <a:rPr lang="fr-FR" noProof="0" smtClean="0"/>
              <a:pPr rtl="0"/>
              <a:t>04/09/2025</a:t>
            </a:fld>
            <a:endParaRPr lang="fr-FR" noProof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r">
              <a:defRPr/>
            </a:lvl1pPr>
          </a:lstStyle>
          <a:p>
            <a:pPr rtl="0"/>
            <a:endParaRPr lang="fr-FR" noProof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 rtlCol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sp>
        <p:nvSpPr>
          <p:cNvPr id="12" name="Rectangle 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 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rtlCol="0"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’image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2304" cy="3502152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360BA4FD-A018-40F9-BA3F-EE60D097A1D8}" type="datetime1">
              <a:rPr lang="fr-FR" noProof="0" smtClean="0"/>
              <a:pPr rtl="0"/>
              <a:t>04/09/2025</a:t>
            </a:fld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 rtlCol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 dirty="0"/>
              <a:t>Modifiez les styles du texte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ABD5018B-B309-4B82-A52C-932551D00015}" type="datetime1">
              <a:rPr lang="fr-FR" noProof="0" smtClean="0"/>
              <a:pPr rtl="0"/>
              <a:t>04/09/2025</a:t>
            </a:fld>
            <a:endParaRPr lang="fr-FR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lie-cartan.ent.auvergnerhonealpes.fr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eliecartan.viesco@ac-grenoble.fr" TargetMode="External"/><Relationship Id="rId2" Type="http://schemas.openxmlformats.org/officeDocument/2006/relationships/hyperlink" Target="mailto:cartan.secretariateleves@ac-grenoble.f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fr-FR" dirty="0"/>
              <a:t>La seconde 2BCP et </a:t>
            </a:r>
            <a:r>
              <a:rPr lang="fr-FR" dirty="0" err="1"/>
              <a:t>CAPau</a:t>
            </a:r>
            <a:r>
              <a:rPr lang="fr-FR" dirty="0"/>
              <a:t> LPO E. Cartan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197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82BF5A-938B-E02C-2A42-87445DE5B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fr-FR"/>
              <a:t>Être lycéen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BEB64EC6-7968-D8E6-CA2F-DA3AEDE2B0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7139129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2351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455F7F3-3A58-4BBB-95C7-CF706F9FF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E3D314-6F93-4D91-8C0F-E92657F46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08AF8A5-3CD4-45E5-4DDA-EB7D50C5A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fr-FR"/>
              <a:t>Des piéges...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83E51A54-676F-5161-9834-07179C5B3E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3539533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2033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D15573D-0E45-4691-B525-471152EC1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448559-19A4-4252-8C27-54C1DA906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70BF6DF-1CC0-BD2F-2BCD-7011A12E7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fr-FR" sz="4400"/>
              <a:t>Quelques sécurités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F1E589-E92A-663D-717E-29734EF78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8124" y="559477"/>
            <a:ext cx="5647076" cy="547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Suivi parental via </a:t>
            </a:r>
            <a:r>
              <a:rPr lang="fr-FR" dirty="0" err="1"/>
              <a:t>pronote</a:t>
            </a:r>
            <a:endParaRPr lang="fr-FR" dirty="0"/>
          </a:p>
          <a:p>
            <a:pPr>
              <a:buClr>
                <a:srgbClr val="262626"/>
              </a:buClr>
            </a:pPr>
            <a:r>
              <a:rPr lang="fr-FR" dirty="0"/>
              <a:t>Les enseignants seront présents pour accompagner, aider</a:t>
            </a:r>
          </a:p>
          <a:p>
            <a:pPr>
              <a:buClr>
                <a:srgbClr val="262626"/>
              </a:buClr>
            </a:pPr>
            <a:r>
              <a:rPr lang="fr-FR" b="1" u="sng" dirty="0">
                <a:solidFill>
                  <a:schemeClr val="tx2"/>
                </a:solidFill>
              </a:rPr>
              <a:t>Des jalons tout au long de l’année : </a:t>
            </a:r>
          </a:p>
          <a:p>
            <a:pPr>
              <a:buClr>
                <a:srgbClr val="262626"/>
              </a:buClr>
              <a:buFontTx/>
              <a:buChar char="-"/>
            </a:pPr>
            <a:r>
              <a:rPr lang="fr-FR" dirty="0"/>
              <a:t>septembre, les évaluations nationales ; </a:t>
            </a:r>
          </a:p>
          <a:p>
            <a:pPr>
              <a:buClr>
                <a:srgbClr val="262626"/>
              </a:buClr>
              <a:buFontTx/>
              <a:buChar char="-"/>
            </a:pPr>
            <a:r>
              <a:rPr lang="fr-FR" dirty="0"/>
              <a:t>décembre : réunion parents / profs</a:t>
            </a:r>
          </a:p>
          <a:p>
            <a:pPr>
              <a:buClr>
                <a:srgbClr val="262626"/>
              </a:buClr>
            </a:pPr>
            <a:r>
              <a:rPr lang="fr-FR" dirty="0"/>
              <a:t>Les bulletins trimestriels</a:t>
            </a:r>
          </a:p>
        </p:txBody>
      </p:sp>
    </p:spTree>
    <p:extLst>
      <p:ext uri="{BB962C8B-B14F-4D97-AF65-F5344CB8AC3E}">
        <p14:creationId xmlns:p14="http://schemas.microsoft.com/office/powerpoint/2010/main" val="733981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Informations importantes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PAP /  PAI / PPS</a:t>
            </a:r>
          </a:p>
          <a:p>
            <a:pPr>
              <a:buNone/>
            </a:pPr>
            <a:r>
              <a:rPr lang="fr-FR" dirty="0"/>
              <a:t>Dispense EPS</a:t>
            </a:r>
          </a:p>
          <a:p>
            <a:pPr>
              <a:buNone/>
            </a:pPr>
            <a:r>
              <a:rPr lang="fr-FR" dirty="0"/>
              <a:t>Retards et absences</a:t>
            </a:r>
          </a:p>
          <a:p>
            <a:pPr>
              <a:buNone/>
            </a:pPr>
            <a:r>
              <a:rPr lang="fr-FR" dirty="0"/>
              <a:t>Aides sociales</a:t>
            </a:r>
          </a:p>
          <a:p>
            <a:pPr>
              <a:buNone/>
            </a:pPr>
            <a:r>
              <a:rPr lang="fr-FR" dirty="0"/>
              <a:t>PFMP : rémunération, frais de déplacement</a:t>
            </a:r>
          </a:p>
          <a:p>
            <a:pPr>
              <a:buNone/>
            </a:pPr>
            <a:r>
              <a:rPr lang="fr-FR" dirty="0"/>
              <a:t>Equipement</a:t>
            </a:r>
          </a:p>
          <a:p>
            <a:pPr>
              <a:buNone/>
            </a:pPr>
            <a:r>
              <a:rPr lang="fr-FR" dirty="0"/>
              <a:t>Visite médicale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340623-E721-4BC8-A364-34B442543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être </a:t>
            </a:r>
            <a:r>
              <a:rPr lang="fr-FR" dirty="0" err="1"/>
              <a:t>informé-e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53DC12-D069-4BBD-B46C-8FCC486EA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https://elie-cartan.ent.auvergnerhonealpes.fr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4" name="Image 3" descr="https://elie-cartan.ent.auvergnerhonealpes.fr/lectureFichiergw.do?ID_FICHIER=12998">
            <a:extLst>
              <a:ext uri="{FF2B5EF4-FFF2-40B4-BE49-F238E27FC236}">
                <a16:creationId xmlns:a16="http://schemas.microsoft.com/office/drawing/2014/main" id="{10CEC5C1-C4E1-4C1A-A2A0-1A322398E54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635" y="2475891"/>
            <a:ext cx="3171825" cy="3648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7227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14AC283-D11E-4BDC-B1C5-FBB9A2600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0"/>
            <a:ext cx="12192000" cy="6604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2948A7-2532-415F-AB86-E748D5288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nous contacter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3626CF-8DC3-40A7-8A98-36C697F1D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Questions administratives : </a:t>
            </a:r>
            <a:r>
              <a:rPr lang="fr-FR" dirty="0">
                <a:hlinkClick r:id="rId2"/>
              </a:rPr>
              <a:t>cartan.secretariateleves@ac-grenoble.fr</a:t>
            </a:r>
            <a:r>
              <a:rPr lang="fr-FR" dirty="0"/>
              <a:t> ( dossier scolaire administratif, bourses, examens, inscriptions…)</a:t>
            </a:r>
          </a:p>
          <a:p>
            <a:r>
              <a:rPr lang="fr-FR" dirty="0"/>
              <a:t>Questions de vie scolaire : </a:t>
            </a:r>
            <a:r>
              <a:rPr lang="fr-FR" dirty="0">
                <a:hlinkClick r:id="rId3"/>
              </a:rPr>
              <a:t>eliecartan.viesco@ac-grenoble.fr</a:t>
            </a:r>
            <a:r>
              <a:rPr lang="fr-FR" dirty="0"/>
              <a:t>  (absences, retards, disciplines, problèmes….)</a:t>
            </a:r>
          </a:p>
          <a:p>
            <a:r>
              <a:rPr lang="fr-FR" dirty="0"/>
              <a:t>Communiquer avec un enseignant  : ENT messagerie</a:t>
            </a:r>
          </a:p>
          <a:p>
            <a:endParaRPr lang="fr-FR" dirty="0"/>
          </a:p>
          <a:p>
            <a:r>
              <a:rPr lang="fr-FR" dirty="0"/>
              <a:t>Fermeture des accueils téléphoniques et physiques des secrétariats les lundis et mardis après-midis</a:t>
            </a:r>
          </a:p>
          <a:p>
            <a:r>
              <a:rPr lang="fr-FR" dirty="0"/>
              <a:t>Pour rappel, il est nécessaire de prendre rendez-vous pour rencontrer un personnel du lycée, sauf cas de très grande urgence, la prise de rendez-vous s’effectuera par mail.</a:t>
            </a:r>
          </a:p>
        </p:txBody>
      </p:sp>
    </p:spTree>
    <p:extLst>
      <p:ext uri="{BB962C8B-B14F-4D97-AF65-F5344CB8AC3E}">
        <p14:creationId xmlns:p14="http://schemas.microsoft.com/office/powerpoint/2010/main" val="1893146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286</TotalTime>
  <Words>287</Words>
  <Application>Microsoft Office PowerPoint</Application>
  <PresentationFormat>Grand écran</PresentationFormat>
  <Paragraphs>38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Calibri</vt:lpstr>
      <vt:lpstr>Century Gothic</vt:lpstr>
      <vt:lpstr>Garamond</vt:lpstr>
      <vt:lpstr>Savon</vt:lpstr>
      <vt:lpstr>La seconde 2BCP et CAPau LPO E. Cartan</vt:lpstr>
      <vt:lpstr>Être lycéen</vt:lpstr>
      <vt:lpstr>Des piéges...</vt:lpstr>
      <vt:lpstr>Quelques sécurités</vt:lpstr>
      <vt:lpstr>Informations importantes</vt:lpstr>
      <vt:lpstr>Pour être informé-e</vt:lpstr>
      <vt:lpstr>Présentation PowerPoint</vt:lpstr>
      <vt:lpstr>Pour nous contacter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proviseur</dc:creator>
  <cp:lastModifiedBy>proviseur</cp:lastModifiedBy>
  <cp:revision>236</cp:revision>
  <dcterms:created xsi:type="dcterms:W3CDTF">2022-09-07T10:04:35Z</dcterms:created>
  <dcterms:modified xsi:type="dcterms:W3CDTF">2025-09-04T05:55:23Z</dcterms:modified>
</cp:coreProperties>
</file>