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Lst>
  <p:notesMasterIdLst>
    <p:notesMasterId r:id="rId14"/>
  </p:notesMasterIdLst>
  <p:handoutMasterIdLst>
    <p:handoutMasterId r:id="rId15"/>
  </p:handoutMasterIdLst>
  <p:sldIdLst>
    <p:sldId id="256" r:id="rId2"/>
    <p:sldId id="269" r:id="rId3"/>
    <p:sldId id="271" r:id="rId4"/>
    <p:sldId id="272" r:id="rId5"/>
    <p:sldId id="257" r:id="rId6"/>
    <p:sldId id="258" r:id="rId7"/>
    <p:sldId id="270" r:id="rId8"/>
    <p:sldId id="268" r:id="rId9"/>
    <p:sldId id="263" r:id="rId10"/>
    <p:sldId id="264" r:id="rId11"/>
    <p:sldId id="266" r:id="rId12"/>
    <p:sldId id="273" r:id="rId13"/>
  </p:sldIdLst>
  <p:sldSz cx="12192000" cy="6858000"/>
  <p:notesSz cx="6858000" cy="9144000"/>
  <p:defaultTextStyle>
    <a:defPPr rtl="0">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4" autoAdjust="0"/>
    <p:restoredTop sz="96623" autoAdjust="0"/>
  </p:normalViewPr>
  <p:slideViewPr>
    <p:cSldViewPr snapToGrid="0">
      <p:cViewPr varScale="1">
        <p:scale>
          <a:sx n="114" d="100"/>
          <a:sy n="114" d="100"/>
        </p:scale>
        <p:origin x="186" y="114"/>
      </p:cViewPr>
      <p:guideLst>
        <p:guide orient="horz" pos="2160"/>
        <p:guide pos="3840"/>
      </p:guideLst>
    </p:cSldViewPr>
  </p:slideViewPr>
  <p:notesTextViewPr>
    <p:cViewPr>
      <p:scale>
        <a:sx n="1" d="1"/>
        <a:sy n="1" d="1"/>
      </p:scale>
      <p:origin x="0" y="0"/>
    </p:cViewPr>
  </p:notesTextViewPr>
  <p:notesViewPr>
    <p:cSldViewPr snapToGrid="0">
      <p:cViewPr varScale="1">
        <p:scale>
          <a:sx n="93" d="100"/>
          <a:sy n="93" d="100"/>
        </p:scale>
        <p:origin x="3708"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B85D0A90-FB26-42AE-AD9D-6A2B34C5B34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0C878FB3-D103-494F-B8A9-08B29130C42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36FE8DB-BE45-4D05-B50C-C5751FEBBE5B}" type="datetime1">
              <a:rPr lang="fr-FR" smtClean="0"/>
              <a:pPr/>
              <a:t>17/09/2024</a:t>
            </a:fld>
            <a:endParaRPr lang="fr-FR"/>
          </a:p>
        </p:txBody>
      </p:sp>
      <p:sp>
        <p:nvSpPr>
          <p:cNvPr id="4" name="Espace réservé du pied de page 3">
            <a:extLst>
              <a:ext uri="{FF2B5EF4-FFF2-40B4-BE49-F238E27FC236}">
                <a16:creationId xmlns:a16="http://schemas.microsoft.com/office/drawing/2014/main" id="{3673EA4B-3A07-463E-AB21-14B3F8FAA28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4A3C2187-BA99-4435-8718-D46B1A2EDF3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36F285-9F2F-4BF9-8BF1-5F8919ADBDD8}" type="slidenum">
              <a:rPr lang="fr-FR" smtClean="0"/>
              <a:pPr/>
              <a:t>‹N°›</a:t>
            </a:fld>
            <a:endParaRPr lang="fr-FR"/>
          </a:p>
        </p:txBody>
      </p:sp>
    </p:spTree>
    <p:extLst>
      <p:ext uri="{BB962C8B-B14F-4D97-AF65-F5344CB8AC3E}">
        <p14:creationId xmlns:p14="http://schemas.microsoft.com/office/powerpoint/2010/main" val="50013622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B6D204-BD9D-4A29-8787-5672F1E4139C}" type="datetime1">
              <a:rPr lang="fr-FR" smtClean="0"/>
              <a:pPr/>
              <a:t>17/09/2024</a:t>
            </a:fld>
            <a:endParaRPr lang="fr-FR" dirty="0"/>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fr-FR" noProof="0" dirty="0"/>
              <a:t>Modifiez les styles du texte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568400-EF34-4A59-A5E9-8D7099A347DE}" type="slidenum">
              <a:rPr lang="fr-FR" smtClean="0"/>
              <a:pPr/>
              <a:t>‹N°›</a:t>
            </a:fld>
            <a:endParaRPr lang="fr-FR" dirty="0"/>
          </a:p>
        </p:txBody>
      </p:sp>
    </p:spTree>
    <p:extLst>
      <p:ext uri="{BB962C8B-B14F-4D97-AF65-F5344CB8AC3E}">
        <p14:creationId xmlns:p14="http://schemas.microsoft.com/office/powerpoint/2010/main" val="216212432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08568400-EF34-4A59-A5E9-8D7099A347DE}" type="slidenum">
              <a:rPr lang="fr-FR" smtClean="0"/>
              <a:pPr/>
              <a:t>1</a:t>
            </a:fld>
            <a:endParaRPr lang="fr-FR"/>
          </a:p>
        </p:txBody>
      </p:sp>
    </p:spTree>
    <p:extLst>
      <p:ext uri="{BB962C8B-B14F-4D97-AF65-F5344CB8AC3E}">
        <p14:creationId xmlns:p14="http://schemas.microsoft.com/office/powerpoint/2010/main" val="19510993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e 3"/>
          <p:cNvGrpSpPr/>
          <p:nvPr/>
        </p:nvGrpSpPr>
        <p:grpSpPr>
          <a:xfrm>
            <a:off x="5250180" y="1267730"/>
            <a:ext cx="1691640" cy="645295"/>
            <a:chOff x="5318306" y="1386268"/>
            <a:chExt cx="1567331" cy="645295"/>
          </a:xfrm>
        </p:grpSpPr>
        <p:cxnSp>
          <p:nvCxnSpPr>
            <p:cNvPr id="17" name="Connecteur droit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re 1"/>
          <p:cNvSpPr>
            <a:spLocks noGrp="1"/>
          </p:cNvSpPr>
          <p:nvPr>
            <p:ph type="ctrTitle"/>
          </p:nvPr>
        </p:nvSpPr>
        <p:spPr>
          <a:xfrm>
            <a:off x="1561708" y="2091263"/>
            <a:ext cx="9068586" cy="2590800"/>
          </a:xfrm>
        </p:spPr>
        <p:txBody>
          <a:bodyPr tIns="45720" bIns="45720" rtlCol="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pPr rtl="0"/>
            <a:r>
              <a:rPr lang="fr-FR" noProof="0"/>
              <a:t>Modifiez le style du titre</a:t>
            </a:r>
          </a:p>
        </p:txBody>
      </p:sp>
      <p:sp>
        <p:nvSpPr>
          <p:cNvPr id="3" name="Sous-titre 2"/>
          <p:cNvSpPr>
            <a:spLocks noGrp="1"/>
          </p:cNvSpPr>
          <p:nvPr>
            <p:ph type="subTitle" idx="1"/>
          </p:nvPr>
        </p:nvSpPr>
        <p:spPr>
          <a:xfrm>
            <a:off x="1562100" y="4682062"/>
            <a:ext cx="9070848" cy="457201"/>
          </a:xfrm>
        </p:spPr>
        <p:txBody>
          <a:bodyPr rtlCol="0">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fr-FR" noProof="0"/>
              <a:t>Modifiez le style des sous-titres du masque</a:t>
            </a:r>
          </a:p>
        </p:txBody>
      </p:sp>
      <p:sp>
        <p:nvSpPr>
          <p:cNvPr id="20" name="Espace réservé de la date 19"/>
          <p:cNvSpPr>
            <a:spLocks noGrp="1"/>
          </p:cNvSpPr>
          <p:nvPr>
            <p:ph type="dt" sz="half" idx="10"/>
          </p:nvPr>
        </p:nvSpPr>
        <p:spPr>
          <a:xfrm>
            <a:off x="5318760" y="1341255"/>
            <a:ext cx="1554480" cy="527213"/>
          </a:xfrm>
        </p:spPr>
        <p:txBody>
          <a:bodyPr rtlCol="0"/>
          <a:lstStyle>
            <a:lvl1pPr algn="ctr">
              <a:defRPr sz="1300" spc="0" baseline="0">
                <a:solidFill>
                  <a:schemeClr val="tx1"/>
                </a:solidFill>
                <a:latin typeface="+mn-lt"/>
              </a:defRPr>
            </a:lvl1pPr>
          </a:lstStyle>
          <a:p>
            <a:pPr rtl="0"/>
            <a:fld id="{BB9BEDB2-45E9-450A-BC82-71B419E4945D}" type="datetime1">
              <a:rPr lang="fr-FR" noProof="0" smtClean="0"/>
              <a:pPr rtl="0"/>
              <a:t>17/09/2024</a:t>
            </a:fld>
            <a:endParaRPr lang="fr-FR" noProof="0"/>
          </a:p>
        </p:txBody>
      </p:sp>
      <p:sp>
        <p:nvSpPr>
          <p:cNvPr id="21" name="Espace réservé du pied de page 20"/>
          <p:cNvSpPr>
            <a:spLocks noGrp="1"/>
          </p:cNvSpPr>
          <p:nvPr>
            <p:ph type="ftr" sz="quarter" idx="11"/>
          </p:nvPr>
        </p:nvSpPr>
        <p:spPr>
          <a:xfrm>
            <a:off x="1453896" y="5211060"/>
            <a:ext cx="5905500" cy="228600"/>
          </a:xfrm>
        </p:spPr>
        <p:txBody>
          <a:bodyPr rtlCol="0"/>
          <a:lstStyle>
            <a:lvl1pPr algn="l">
              <a:defRPr>
                <a:solidFill>
                  <a:schemeClr val="tx1">
                    <a:lumMod val="75000"/>
                    <a:lumOff val="25000"/>
                  </a:schemeClr>
                </a:solidFill>
              </a:defRPr>
            </a:lvl1pPr>
          </a:lstStyle>
          <a:p>
            <a:pPr rtl="0"/>
            <a:endParaRPr lang="fr-FR" noProof="0"/>
          </a:p>
        </p:txBody>
      </p:sp>
      <p:sp>
        <p:nvSpPr>
          <p:cNvPr id="22" name="Espace réservé du numéro de diapositive 21"/>
          <p:cNvSpPr>
            <a:spLocks noGrp="1"/>
          </p:cNvSpPr>
          <p:nvPr>
            <p:ph type="sldNum" sz="quarter" idx="12"/>
          </p:nvPr>
        </p:nvSpPr>
        <p:spPr>
          <a:xfrm>
            <a:off x="8606919" y="5212080"/>
            <a:ext cx="2111881" cy="228600"/>
          </a:xfrm>
        </p:spPr>
        <p:txBody>
          <a:bodyPr rtlCol="0"/>
          <a:lstStyle>
            <a:lvl1pPr>
              <a:defRPr>
                <a:solidFill>
                  <a:schemeClr val="tx1">
                    <a:lumMod val="75000"/>
                    <a:lumOff val="25000"/>
                  </a:schemeClr>
                </a:solidFill>
              </a:defRPr>
            </a:lvl1pPr>
          </a:lstStyle>
          <a:p>
            <a:pPr rtl="0"/>
            <a:fld id="{4FAB73BC-B049-4115-A692-8D63A059BFB8}" type="slidenum">
              <a:rPr lang="fr-FR" noProof="0" smtClean="0"/>
              <a:pPr rtl="0"/>
              <a:t>‹N°›</a:t>
            </a:fld>
            <a:endParaRPr lang="fr-FR" noProof="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noProof="0"/>
              <a:t>Modifiez le style du titre</a:t>
            </a:r>
          </a:p>
        </p:txBody>
      </p:sp>
      <p:sp>
        <p:nvSpPr>
          <p:cNvPr id="3" name="Espace réservé du texte vertical 2"/>
          <p:cNvSpPr>
            <a:spLocks noGrp="1"/>
          </p:cNvSpPr>
          <p:nvPr>
            <p:ph type="body" orient="vert" idx="1" hasCustomPrompt="1"/>
          </p:nvPr>
        </p:nvSpPr>
        <p:spPr/>
        <p:txBody>
          <a:bodyPr vert="eaVert" rtlCol="0"/>
          <a:lstStyle/>
          <a:p>
            <a:pPr lvl="0" rtl="0"/>
            <a:r>
              <a:rPr lang="fr-FR" noProof="0"/>
              <a:t>Modifiez les styles du texte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4" name="Espace réservé de la date 3"/>
          <p:cNvSpPr>
            <a:spLocks noGrp="1"/>
          </p:cNvSpPr>
          <p:nvPr>
            <p:ph type="dt" sz="half" idx="10"/>
          </p:nvPr>
        </p:nvSpPr>
        <p:spPr/>
        <p:txBody>
          <a:bodyPr rtlCol="0"/>
          <a:lstStyle/>
          <a:p>
            <a:pPr rtl="0"/>
            <a:fld id="{87C2EED9-9A9A-405B-9383-8166DBF07783}" type="datetime1">
              <a:rPr lang="fr-FR" noProof="0" smtClean="0"/>
              <a:pPr rtl="0"/>
              <a:t>17/09/2024</a:t>
            </a:fld>
            <a:endParaRPr lang="fr-FR" noProof="0"/>
          </a:p>
        </p:txBody>
      </p:sp>
      <p:sp>
        <p:nvSpPr>
          <p:cNvPr id="5" name="Espace réservé du pied de page 4"/>
          <p:cNvSpPr>
            <a:spLocks noGrp="1"/>
          </p:cNvSpPr>
          <p:nvPr>
            <p:ph type="ftr" sz="quarter" idx="11"/>
          </p:nvPr>
        </p:nvSpPr>
        <p:spPr/>
        <p:txBody>
          <a:bodyPr rtlCol="0"/>
          <a:lstStyle/>
          <a:p>
            <a:pPr rtl="0"/>
            <a:endParaRPr lang="fr-FR" noProof="0"/>
          </a:p>
        </p:txBody>
      </p:sp>
      <p:sp>
        <p:nvSpPr>
          <p:cNvPr id="6" name="Espace réservé du numéro de diapositive 5"/>
          <p:cNvSpPr>
            <a:spLocks noGrp="1"/>
          </p:cNvSpPr>
          <p:nvPr>
            <p:ph type="sldNum" sz="quarter" idx="12"/>
          </p:nvPr>
        </p:nvSpPr>
        <p:spPr/>
        <p:txBody>
          <a:bodyPr rtlCol="0"/>
          <a:lstStyle/>
          <a:p>
            <a:pPr rtl="0"/>
            <a:fld id="{4FAB73BC-B049-4115-A692-8D63A059BFB8}" type="slidenum">
              <a:rPr lang="fr-FR" noProof="0" smtClean="0"/>
              <a:pPr rtl="0"/>
              <a:t>‹N°›</a:t>
            </a:fld>
            <a:endParaRPr lang="fr-FR" noProof="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991600" y="762000"/>
            <a:ext cx="2362200" cy="5257800"/>
          </a:xfrm>
        </p:spPr>
        <p:txBody>
          <a:bodyPr vert="eaVert" rtlCol="0"/>
          <a:lstStyle/>
          <a:p>
            <a:pPr rtl="0"/>
            <a:r>
              <a:rPr lang="fr-FR" noProof="0"/>
              <a:t>Modifiez le style du titre</a:t>
            </a:r>
          </a:p>
        </p:txBody>
      </p:sp>
      <p:sp>
        <p:nvSpPr>
          <p:cNvPr id="3" name="Espace réservé du texte vertical 2"/>
          <p:cNvSpPr>
            <a:spLocks noGrp="1"/>
          </p:cNvSpPr>
          <p:nvPr>
            <p:ph type="body" orient="vert" idx="1" hasCustomPrompt="1"/>
          </p:nvPr>
        </p:nvSpPr>
        <p:spPr>
          <a:xfrm>
            <a:off x="838200" y="762000"/>
            <a:ext cx="8077200" cy="5257800"/>
          </a:xfrm>
        </p:spPr>
        <p:txBody>
          <a:bodyPr vert="eaVert" rtlCol="0"/>
          <a:lstStyle/>
          <a:p>
            <a:pPr lvl="0" rtl="0"/>
            <a:r>
              <a:rPr lang="fr-FR" noProof="0"/>
              <a:t>Modifiez les styles du texte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4" name="Espace réservé de la date 3"/>
          <p:cNvSpPr>
            <a:spLocks noGrp="1"/>
          </p:cNvSpPr>
          <p:nvPr>
            <p:ph type="dt" sz="half" idx="10"/>
          </p:nvPr>
        </p:nvSpPr>
        <p:spPr/>
        <p:txBody>
          <a:bodyPr rtlCol="0"/>
          <a:lstStyle/>
          <a:p>
            <a:pPr rtl="0"/>
            <a:fld id="{D44E434B-00C0-4356-AA9E-AC24BA015279}" type="datetime1">
              <a:rPr lang="fr-FR" noProof="0" smtClean="0"/>
              <a:pPr rtl="0"/>
              <a:t>17/09/2024</a:t>
            </a:fld>
            <a:endParaRPr lang="fr-FR" noProof="0"/>
          </a:p>
        </p:txBody>
      </p:sp>
      <p:sp>
        <p:nvSpPr>
          <p:cNvPr id="5" name="Espace réservé du pied de page 4"/>
          <p:cNvSpPr>
            <a:spLocks noGrp="1"/>
          </p:cNvSpPr>
          <p:nvPr>
            <p:ph type="ftr" sz="quarter" idx="11"/>
          </p:nvPr>
        </p:nvSpPr>
        <p:spPr/>
        <p:txBody>
          <a:bodyPr rtlCol="0"/>
          <a:lstStyle/>
          <a:p>
            <a:pPr rtl="0"/>
            <a:endParaRPr lang="fr-FR" noProof="0"/>
          </a:p>
        </p:txBody>
      </p:sp>
      <p:sp>
        <p:nvSpPr>
          <p:cNvPr id="6" name="Espace réservé du numéro de diapositive 5"/>
          <p:cNvSpPr>
            <a:spLocks noGrp="1"/>
          </p:cNvSpPr>
          <p:nvPr>
            <p:ph type="sldNum" sz="quarter" idx="12"/>
          </p:nvPr>
        </p:nvSpPr>
        <p:spPr/>
        <p:txBody>
          <a:bodyPr rtlCol="0"/>
          <a:lstStyle/>
          <a:p>
            <a:pPr rtl="0"/>
            <a:fld id="{4FAB73BC-B049-4115-A692-8D63A059BFB8}" type="slidenum">
              <a:rPr lang="fr-FR" noProof="0" smtClean="0"/>
              <a:pPr rtl="0"/>
              <a:t>‹N°›</a:t>
            </a:fld>
            <a:endParaRPr lang="fr-FR"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noProof="0"/>
              <a:t>Modifiez le style du titre</a:t>
            </a:r>
          </a:p>
        </p:txBody>
      </p:sp>
      <p:sp>
        <p:nvSpPr>
          <p:cNvPr id="3" name="Espace réservé du contenu 2"/>
          <p:cNvSpPr>
            <a:spLocks noGrp="1"/>
          </p:cNvSpPr>
          <p:nvPr>
            <p:ph idx="1" hasCustomPrompt="1"/>
          </p:nvPr>
        </p:nvSpPr>
        <p:spPr/>
        <p:txBody>
          <a:bodyPr rtlCol="0"/>
          <a:lstStyle/>
          <a:p>
            <a:pPr lvl="0" rtl="0"/>
            <a:r>
              <a:rPr lang="fr-FR" noProof="0"/>
              <a:t>Modifiez les styles du texte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7" name="Espace réservé de la date 6"/>
          <p:cNvSpPr>
            <a:spLocks noGrp="1"/>
          </p:cNvSpPr>
          <p:nvPr>
            <p:ph type="dt" sz="half" idx="10"/>
          </p:nvPr>
        </p:nvSpPr>
        <p:spPr/>
        <p:txBody>
          <a:bodyPr rtlCol="0"/>
          <a:lstStyle/>
          <a:p>
            <a:pPr rtl="0"/>
            <a:fld id="{A6ED847A-7D84-4A9D-B1DB-A4BC6A675F26}" type="datetime1">
              <a:rPr lang="fr-FR" noProof="0" smtClean="0"/>
              <a:pPr rtl="0"/>
              <a:t>17/09/2024</a:t>
            </a:fld>
            <a:endParaRPr lang="fr-FR" noProof="0"/>
          </a:p>
        </p:txBody>
      </p:sp>
      <p:sp>
        <p:nvSpPr>
          <p:cNvPr id="8" name="Espace réservé du pied de page 7"/>
          <p:cNvSpPr>
            <a:spLocks noGrp="1"/>
          </p:cNvSpPr>
          <p:nvPr>
            <p:ph type="ftr" sz="quarter" idx="11"/>
          </p:nvPr>
        </p:nvSpPr>
        <p:spPr/>
        <p:txBody>
          <a:bodyPr rtlCol="0"/>
          <a:lstStyle/>
          <a:p>
            <a:pPr rtl="0"/>
            <a:endParaRPr lang="fr-FR" noProof="0"/>
          </a:p>
        </p:txBody>
      </p:sp>
      <p:sp>
        <p:nvSpPr>
          <p:cNvPr id="9" name="Espace réservé du numéro de diapositive 8"/>
          <p:cNvSpPr>
            <a:spLocks noGrp="1"/>
          </p:cNvSpPr>
          <p:nvPr>
            <p:ph type="sldNum" sz="quarter" idx="12"/>
          </p:nvPr>
        </p:nvSpPr>
        <p:spPr/>
        <p:txBody>
          <a:bodyPr rtlCol="0"/>
          <a:lstStyle/>
          <a:p>
            <a:pPr rtl="0"/>
            <a:fld id="{4FAB73BC-B049-4115-A692-8D63A059BFB8}" type="slidenum">
              <a:rPr lang="fr-FR" noProof="0" smtClean="0"/>
              <a:pPr rtl="0"/>
              <a:t>‹N°›</a:t>
            </a:fld>
            <a:endParaRPr lang="fr-FR" noProof="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tête de section">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e 30"/>
          <p:cNvGrpSpPr/>
          <p:nvPr/>
        </p:nvGrpSpPr>
        <p:grpSpPr>
          <a:xfrm>
            <a:off x="5250180" y="1267730"/>
            <a:ext cx="1691640" cy="645295"/>
            <a:chOff x="5318306" y="1386268"/>
            <a:chExt cx="1567331" cy="645295"/>
          </a:xfrm>
        </p:grpSpPr>
        <p:cxnSp>
          <p:nvCxnSpPr>
            <p:cNvPr id="32" name="Connecteur droit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Connecteur droit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re 1"/>
          <p:cNvSpPr>
            <a:spLocks noGrp="1"/>
          </p:cNvSpPr>
          <p:nvPr>
            <p:ph type="title"/>
          </p:nvPr>
        </p:nvSpPr>
        <p:spPr>
          <a:xfrm>
            <a:off x="1563623" y="2094309"/>
            <a:ext cx="9070848" cy="2587752"/>
          </a:xfrm>
        </p:spPr>
        <p:txBody>
          <a:bodyPr rtlCol="0"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pPr rtl="0"/>
            <a:r>
              <a:rPr lang="fr-FR" noProof="0"/>
              <a:t>Modifiez le style du titre</a:t>
            </a:r>
          </a:p>
        </p:txBody>
      </p:sp>
      <p:sp>
        <p:nvSpPr>
          <p:cNvPr id="3" name="Espace réservé du texte 2"/>
          <p:cNvSpPr>
            <a:spLocks noGrp="1"/>
          </p:cNvSpPr>
          <p:nvPr>
            <p:ph type="body" idx="1" hasCustomPrompt="1"/>
          </p:nvPr>
        </p:nvSpPr>
        <p:spPr>
          <a:xfrm>
            <a:off x="1563624" y="4682062"/>
            <a:ext cx="9070848" cy="457200"/>
          </a:xfrm>
        </p:spPr>
        <p:txBody>
          <a:bodyPr rtlCol="0"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fr-FR" noProof="0"/>
              <a:t>Modifiez les styles du texte</a:t>
            </a:r>
          </a:p>
        </p:txBody>
      </p:sp>
      <p:sp>
        <p:nvSpPr>
          <p:cNvPr id="4" name="Espace réservé de la date 3"/>
          <p:cNvSpPr>
            <a:spLocks noGrp="1"/>
          </p:cNvSpPr>
          <p:nvPr>
            <p:ph type="dt" sz="half" idx="10"/>
          </p:nvPr>
        </p:nvSpPr>
        <p:spPr>
          <a:xfrm>
            <a:off x="5321808" y="1344502"/>
            <a:ext cx="1554480" cy="530352"/>
          </a:xfrm>
        </p:spPr>
        <p:txBody>
          <a:bodyPr rtlCol="0"/>
          <a:lstStyle>
            <a:lvl1pPr algn="ctr">
              <a:defRPr lang="en-US" sz="1300" kern="1200" spc="0" baseline="0">
                <a:solidFill>
                  <a:schemeClr val="tx1"/>
                </a:solidFill>
                <a:latin typeface="+mn-lt"/>
                <a:ea typeface="+mn-ea"/>
                <a:cs typeface="+mn-cs"/>
              </a:defRPr>
            </a:lvl1pPr>
          </a:lstStyle>
          <a:p>
            <a:pPr rtl="0"/>
            <a:fld id="{18A09988-3908-4887-B0FB-F00C54B4F92E}" type="datetime1">
              <a:rPr lang="fr-FR" noProof="0" smtClean="0"/>
              <a:pPr rtl="0"/>
              <a:t>17/09/2024</a:t>
            </a:fld>
            <a:endParaRPr lang="fr-FR" noProof="0"/>
          </a:p>
        </p:txBody>
      </p:sp>
      <p:sp>
        <p:nvSpPr>
          <p:cNvPr id="5" name="Espace réservé du pied de page 4"/>
          <p:cNvSpPr>
            <a:spLocks noGrp="1"/>
          </p:cNvSpPr>
          <p:nvPr>
            <p:ph type="ftr" sz="quarter" idx="11"/>
          </p:nvPr>
        </p:nvSpPr>
        <p:spPr>
          <a:xfrm>
            <a:off x="1453553" y="5211060"/>
            <a:ext cx="5907024" cy="228600"/>
          </a:xfrm>
        </p:spPr>
        <p:txBody>
          <a:bodyPr rtlCol="0"/>
          <a:lstStyle>
            <a:lvl1pPr algn="l">
              <a:defRPr/>
            </a:lvl1pPr>
          </a:lstStyle>
          <a:p>
            <a:pPr rtl="0"/>
            <a:endParaRPr lang="fr-FR" noProof="0"/>
          </a:p>
        </p:txBody>
      </p:sp>
      <p:sp>
        <p:nvSpPr>
          <p:cNvPr id="6" name="Espace réservé du numéro de diapositive 5"/>
          <p:cNvSpPr>
            <a:spLocks noGrp="1"/>
          </p:cNvSpPr>
          <p:nvPr>
            <p:ph type="sldNum" sz="quarter" idx="12"/>
          </p:nvPr>
        </p:nvSpPr>
        <p:spPr>
          <a:xfrm>
            <a:off x="8604504" y="5211060"/>
            <a:ext cx="2112264" cy="228600"/>
          </a:xfrm>
        </p:spPr>
        <p:txBody>
          <a:bodyPr rtlCol="0"/>
          <a:lstStyle/>
          <a:p>
            <a:pPr rtl="0"/>
            <a:fld id="{4FAB73BC-B049-4115-A692-8D63A059BFB8}" type="slidenum">
              <a:rPr lang="fr-FR" noProof="0" smtClean="0"/>
              <a:pPr rtl="0"/>
              <a:t>‹N°›</a:t>
            </a:fld>
            <a:endParaRPr lang="fr-FR" noProof="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re 7"/>
          <p:cNvSpPr>
            <a:spLocks noGrp="1"/>
          </p:cNvSpPr>
          <p:nvPr>
            <p:ph type="title"/>
          </p:nvPr>
        </p:nvSpPr>
        <p:spPr/>
        <p:txBody>
          <a:bodyPr rtlCol="0"/>
          <a:lstStyle/>
          <a:p>
            <a:pPr rtl="0"/>
            <a:r>
              <a:rPr lang="fr-FR" noProof="0"/>
              <a:t>Modifiez le style du titre</a:t>
            </a:r>
          </a:p>
        </p:txBody>
      </p:sp>
      <p:sp>
        <p:nvSpPr>
          <p:cNvPr id="3" name="Espace réservé du contenu 2"/>
          <p:cNvSpPr>
            <a:spLocks noGrp="1"/>
          </p:cNvSpPr>
          <p:nvPr>
            <p:ph sz="half" idx="1" hasCustomPrompt="1"/>
          </p:nvPr>
        </p:nvSpPr>
        <p:spPr>
          <a:xfrm>
            <a:off x="1066800" y="2103120"/>
            <a:ext cx="475488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fr-FR" noProof="0"/>
              <a:t>Modifiez les styles du texte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4" name="Espace réservé du contenu 3"/>
          <p:cNvSpPr>
            <a:spLocks noGrp="1"/>
          </p:cNvSpPr>
          <p:nvPr>
            <p:ph sz="half" idx="2" hasCustomPrompt="1"/>
          </p:nvPr>
        </p:nvSpPr>
        <p:spPr>
          <a:xfrm>
            <a:off x="6370320" y="2103120"/>
            <a:ext cx="475488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fr-FR" noProof="0"/>
              <a:t>Modifiez les styles du texte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5" name="Espace réservé de la date 4"/>
          <p:cNvSpPr>
            <a:spLocks noGrp="1"/>
          </p:cNvSpPr>
          <p:nvPr>
            <p:ph type="dt" sz="half" idx="10"/>
          </p:nvPr>
        </p:nvSpPr>
        <p:spPr/>
        <p:txBody>
          <a:bodyPr rtlCol="0"/>
          <a:lstStyle/>
          <a:p>
            <a:pPr rtl="0"/>
            <a:fld id="{13FCF8C7-E20C-4A07-965F-D02B7D104B74}" type="datetime1">
              <a:rPr lang="fr-FR" noProof="0" smtClean="0"/>
              <a:pPr rtl="0"/>
              <a:t>17/09/2024</a:t>
            </a:fld>
            <a:endParaRPr lang="fr-FR" noProof="0"/>
          </a:p>
        </p:txBody>
      </p:sp>
      <p:sp>
        <p:nvSpPr>
          <p:cNvPr id="6" name="Espace réservé du pied de page 5"/>
          <p:cNvSpPr>
            <a:spLocks noGrp="1"/>
          </p:cNvSpPr>
          <p:nvPr>
            <p:ph type="ftr" sz="quarter" idx="11"/>
          </p:nvPr>
        </p:nvSpPr>
        <p:spPr/>
        <p:txBody>
          <a:bodyPr rtlCol="0"/>
          <a:lstStyle/>
          <a:p>
            <a:pPr rtl="0"/>
            <a:endParaRPr lang="fr-FR" noProof="0"/>
          </a:p>
        </p:txBody>
      </p:sp>
      <p:sp>
        <p:nvSpPr>
          <p:cNvPr id="7" name="Espace réservé du numéro de diapositive 6"/>
          <p:cNvSpPr>
            <a:spLocks noGrp="1"/>
          </p:cNvSpPr>
          <p:nvPr>
            <p:ph type="sldNum" sz="quarter" idx="12"/>
          </p:nvPr>
        </p:nvSpPr>
        <p:spPr/>
        <p:txBody>
          <a:bodyPr rtlCol="0"/>
          <a:lstStyle/>
          <a:p>
            <a:pPr rtl="0"/>
            <a:fld id="{4FAB73BC-B049-4115-A692-8D63A059BFB8}" type="slidenum">
              <a:rPr lang="fr-FR" noProof="0" smtClean="0"/>
              <a:pPr rtl="0"/>
              <a:t>‹N°›</a:t>
            </a:fld>
            <a:endParaRPr lang="fr-FR" noProof="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noProof="0"/>
              <a:t>Modifiez le style du titre</a:t>
            </a:r>
          </a:p>
        </p:txBody>
      </p:sp>
      <p:sp>
        <p:nvSpPr>
          <p:cNvPr id="3" name="Espace réservé du texte 2"/>
          <p:cNvSpPr>
            <a:spLocks noGrp="1"/>
          </p:cNvSpPr>
          <p:nvPr>
            <p:ph type="body" idx="1" hasCustomPrompt="1"/>
          </p:nvPr>
        </p:nvSpPr>
        <p:spPr>
          <a:xfrm>
            <a:off x="1069848" y="2074334"/>
            <a:ext cx="4754880" cy="640080"/>
          </a:xfrm>
        </p:spPr>
        <p:txBody>
          <a:bodyPr rtlCol="0"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FR" noProof="0"/>
              <a:t>Modifiez les styles du texte</a:t>
            </a:r>
          </a:p>
        </p:txBody>
      </p:sp>
      <p:sp>
        <p:nvSpPr>
          <p:cNvPr id="4" name="Espace réservé du contenu 3"/>
          <p:cNvSpPr>
            <a:spLocks noGrp="1"/>
          </p:cNvSpPr>
          <p:nvPr>
            <p:ph sz="half" idx="2" hasCustomPrompt="1"/>
          </p:nvPr>
        </p:nvSpPr>
        <p:spPr>
          <a:xfrm>
            <a:off x="1069848" y="2755898"/>
            <a:ext cx="4754880" cy="320040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fr-FR" noProof="0"/>
              <a:t>Modifiez les styles du texte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5" name="Espace réservé du texte 4"/>
          <p:cNvSpPr>
            <a:spLocks noGrp="1"/>
          </p:cNvSpPr>
          <p:nvPr>
            <p:ph type="body" sz="quarter" idx="3" hasCustomPrompt="1"/>
          </p:nvPr>
        </p:nvSpPr>
        <p:spPr>
          <a:xfrm>
            <a:off x="6373368" y="2074334"/>
            <a:ext cx="4754880" cy="640080"/>
          </a:xfrm>
        </p:spPr>
        <p:txBody>
          <a:bodyPr rtlCol="0"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FR" noProof="0"/>
              <a:t>Modifiez les styles du texte</a:t>
            </a:r>
          </a:p>
        </p:txBody>
      </p:sp>
      <p:sp>
        <p:nvSpPr>
          <p:cNvPr id="6" name="Espace réservé du contenu 5"/>
          <p:cNvSpPr>
            <a:spLocks noGrp="1"/>
          </p:cNvSpPr>
          <p:nvPr>
            <p:ph sz="quarter" idx="4" hasCustomPrompt="1"/>
          </p:nvPr>
        </p:nvSpPr>
        <p:spPr>
          <a:xfrm>
            <a:off x="6373368" y="2756581"/>
            <a:ext cx="4754880" cy="320040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fr-FR" noProof="0"/>
              <a:t>Modifiez les styles du texte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7" name="Espace réservé de la date 6"/>
          <p:cNvSpPr>
            <a:spLocks noGrp="1"/>
          </p:cNvSpPr>
          <p:nvPr>
            <p:ph type="dt" sz="half" idx="10"/>
          </p:nvPr>
        </p:nvSpPr>
        <p:spPr/>
        <p:txBody>
          <a:bodyPr rtlCol="0"/>
          <a:lstStyle/>
          <a:p>
            <a:pPr rtl="0"/>
            <a:fld id="{262172A1-B34B-4B7A-AD68-6960F5D00637}" type="datetime1">
              <a:rPr lang="fr-FR" noProof="0" smtClean="0"/>
              <a:pPr rtl="0"/>
              <a:t>17/09/2024</a:t>
            </a:fld>
            <a:endParaRPr lang="fr-FR" noProof="0"/>
          </a:p>
        </p:txBody>
      </p:sp>
      <p:sp>
        <p:nvSpPr>
          <p:cNvPr id="8" name="Espace réservé du pied de page 7"/>
          <p:cNvSpPr>
            <a:spLocks noGrp="1"/>
          </p:cNvSpPr>
          <p:nvPr>
            <p:ph type="ftr" sz="quarter" idx="11"/>
          </p:nvPr>
        </p:nvSpPr>
        <p:spPr/>
        <p:txBody>
          <a:bodyPr rtlCol="0"/>
          <a:lstStyle/>
          <a:p>
            <a:pPr rtl="0"/>
            <a:endParaRPr lang="fr-FR" noProof="0"/>
          </a:p>
        </p:txBody>
      </p:sp>
      <p:sp>
        <p:nvSpPr>
          <p:cNvPr id="9" name="Espace réservé du numéro de diapositive 8"/>
          <p:cNvSpPr>
            <a:spLocks noGrp="1"/>
          </p:cNvSpPr>
          <p:nvPr>
            <p:ph type="sldNum" sz="quarter" idx="12"/>
          </p:nvPr>
        </p:nvSpPr>
        <p:spPr/>
        <p:txBody>
          <a:bodyPr rtlCol="0"/>
          <a:lstStyle/>
          <a:p>
            <a:pPr rtl="0"/>
            <a:fld id="{4FAB73BC-B049-4115-A692-8D63A059BFB8}" type="slidenum">
              <a:rPr lang="fr-FR" noProof="0" smtClean="0"/>
              <a:pPr rtl="0"/>
              <a:t>‹N°›</a:t>
            </a:fld>
            <a:endParaRPr lang="fr-FR" noProof="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uniquement">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noProof="0"/>
              <a:t>Modifiez le style du titre</a:t>
            </a:r>
          </a:p>
        </p:txBody>
      </p:sp>
      <p:sp>
        <p:nvSpPr>
          <p:cNvPr id="3" name="Espace réservé de la date 2"/>
          <p:cNvSpPr>
            <a:spLocks noGrp="1"/>
          </p:cNvSpPr>
          <p:nvPr>
            <p:ph type="dt" sz="half" idx="10"/>
          </p:nvPr>
        </p:nvSpPr>
        <p:spPr/>
        <p:txBody>
          <a:bodyPr rtlCol="0"/>
          <a:lstStyle/>
          <a:p>
            <a:pPr rtl="0"/>
            <a:fld id="{C10C3741-C8A8-410E-91D5-0E699C93B4E1}" type="datetime1">
              <a:rPr lang="fr-FR" noProof="0" smtClean="0"/>
              <a:pPr rtl="0"/>
              <a:t>17/09/2024</a:t>
            </a:fld>
            <a:endParaRPr lang="fr-FR" noProof="0"/>
          </a:p>
        </p:txBody>
      </p:sp>
      <p:sp>
        <p:nvSpPr>
          <p:cNvPr id="4" name="Espace réservé du pied de page 3"/>
          <p:cNvSpPr>
            <a:spLocks noGrp="1"/>
          </p:cNvSpPr>
          <p:nvPr>
            <p:ph type="ftr" sz="quarter" idx="11"/>
          </p:nvPr>
        </p:nvSpPr>
        <p:spPr/>
        <p:txBody>
          <a:bodyPr rtlCol="0"/>
          <a:lstStyle/>
          <a:p>
            <a:pPr rtl="0"/>
            <a:endParaRPr lang="fr-FR" noProof="0"/>
          </a:p>
        </p:txBody>
      </p:sp>
      <p:sp>
        <p:nvSpPr>
          <p:cNvPr id="5" name="Espace réservé du numéro de diapositive 4"/>
          <p:cNvSpPr>
            <a:spLocks noGrp="1"/>
          </p:cNvSpPr>
          <p:nvPr>
            <p:ph type="sldNum" sz="quarter" idx="12"/>
          </p:nvPr>
        </p:nvSpPr>
        <p:spPr/>
        <p:txBody>
          <a:bodyPr rtlCol="0"/>
          <a:lstStyle/>
          <a:p>
            <a:pPr rtl="0"/>
            <a:fld id="{4FAB73BC-B049-4115-A692-8D63A059BFB8}" type="slidenum">
              <a:rPr lang="fr-FR" noProof="0" smtClean="0"/>
              <a:pPr rtl="0"/>
              <a:t>‹N°›</a:t>
            </a:fld>
            <a:endParaRPr lang="fr-FR" noProof="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rtlCol="0"/>
          <a:lstStyle/>
          <a:p>
            <a:pPr rtl="0"/>
            <a:fld id="{0621E0F2-BBE5-4E12-8C06-B41427B6EDB6}" type="datetime1">
              <a:rPr lang="fr-FR" noProof="0" smtClean="0"/>
              <a:pPr rtl="0"/>
              <a:t>17/09/2024</a:t>
            </a:fld>
            <a:endParaRPr lang="fr-FR" noProof="0"/>
          </a:p>
        </p:txBody>
      </p:sp>
      <p:sp>
        <p:nvSpPr>
          <p:cNvPr id="3" name="Espace réservé du pied de page 2"/>
          <p:cNvSpPr>
            <a:spLocks noGrp="1"/>
          </p:cNvSpPr>
          <p:nvPr>
            <p:ph type="ftr" sz="quarter" idx="11"/>
          </p:nvPr>
        </p:nvSpPr>
        <p:spPr/>
        <p:txBody>
          <a:bodyPr rtlCol="0"/>
          <a:lstStyle/>
          <a:p>
            <a:pPr rtl="0"/>
            <a:endParaRPr lang="fr-FR" noProof="0"/>
          </a:p>
        </p:txBody>
      </p:sp>
      <p:sp>
        <p:nvSpPr>
          <p:cNvPr id="4" name="Espace réservé du numéro de diapositive 3"/>
          <p:cNvSpPr>
            <a:spLocks noGrp="1"/>
          </p:cNvSpPr>
          <p:nvPr>
            <p:ph type="sldNum" sz="quarter" idx="12"/>
          </p:nvPr>
        </p:nvSpPr>
        <p:spPr/>
        <p:txBody>
          <a:bodyPr rtlCol="0"/>
          <a:lstStyle/>
          <a:p>
            <a:pPr rtl="0"/>
            <a:fld id="{4FAB73BC-B049-4115-A692-8D63A059BFB8}" type="slidenum">
              <a:rPr lang="fr-FR" noProof="0" smtClean="0"/>
              <a:pPr rtl="0"/>
              <a:t>‹N°›</a:t>
            </a:fld>
            <a:endParaRPr lang="fr-FR"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re 1"/>
          <p:cNvSpPr>
            <a:spLocks noGrp="1"/>
          </p:cNvSpPr>
          <p:nvPr>
            <p:ph type="title"/>
          </p:nvPr>
        </p:nvSpPr>
        <p:spPr>
          <a:xfrm>
            <a:off x="9296400" y="607392"/>
            <a:ext cx="2430780" cy="1645920"/>
          </a:xfrm>
        </p:spPr>
        <p:txBody>
          <a:bodyPr rtlCol="0"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pPr rtl="0"/>
            <a:r>
              <a:rPr lang="fr-FR" noProof="0"/>
              <a:t>Modifiez le style du titre</a:t>
            </a:r>
          </a:p>
        </p:txBody>
      </p:sp>
      <p:sp>
        <p:nvSpPr>
          <p:cNvPr id="3" name="Espace réservé du contenu 2"/>
          <p:cNvSpPr>
            <a:spLocks noGrp="1"/>
          </p:cNvSpPr>
          <p:nvPr>
            <p:ph idx="1" hasCustomPrompt="1"/>
          </p:nvPr>
        </p:nvSpPr>
        <p:spPr>
          <a:xfrm>
            <a:off x="685800" y="609600"/>
            <a:ext cx="7772400" cy="533400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fr-FR" noProof="0"/>
              <a:t>Modifiez les styles du texte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4" name="Espace réservé du texte 3"/>
          <p:cNvSpPr>
            <a:spLocks noGrp="1"/>
          </p:cNvSpPr>
          <p:nvPr>
            <p:ph type="body" sz="half" idx="2" hasCustomPrompt="1"/>
          </p:nvPr>
        </p:nvSpPr>
        <p:spPr>
          <a:xfrm>
            <a:off x="9296400" y="2286000"/>
            <a:ext cx="2430780" cy="3505200"/>
          </a:xfrm>
        </p:spPr>
        <p:txBody>
          <a:bodyPr rtlCol="0">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FR" noProof="0"/>
              <a:t>Modifiez les styles du texte</a:t>
            </a:r>
          </a:p>
        </p:txBody>
      </p:sp>
      <p:sp>
        <p:nvSpPr>
          <p:cNvPr id="8" name="Espace réservé de la date 7"/>
          <p:cNvSpPr>
            <a:spLocks noGrp="1"/>
          </p:cNvSpPr>
          <p:nvPr>
            <p:ph type="dt" sz="half" idx="10"/>
          </p:nvPr>
        </p:nvSpPr>
        <p:spPr/>
        <p:txBody>
          <a:bodyPr rtlCol="0"/>
          <a:lstStyle/>
          <a:p>
            <a:pPr rtl="0"/>
            <a:fld id="{A47D189A-DC97-4AF6-9C22-629478279EAC}" type="datetime1">
              <a:rPr lang="fr-FR" noProof="0" smtClean="0"/>
              <a:pPr rtl="0"/>
              <a:t>17/09/2024</a:t>
            </a:fld>
            <a:endParaRPr lang="fr-FR" noProof="0"/>
          </a:p>
        </p:txBody>
      </p:sp>
      <p:sp>
        <p:nvSpPr>
          <p:cNvPr id="9" name="Espace réservé du pied de page 8"/>
          <p:cNvSpPr>
            <a:spLocks noGrp="1"/>
          </p:cNvSpPr>
          <p:nvPr>
            <p:ph type="ftr" sz="quarter" idx="11"/>
          </p:nvPr>
        </p:nvSpPr>
        <p:spPr/>
        <p:txBody>
          <a:bodyPr rtlCol="0"/>
          <a:lstStyle>
            <a:lvl1pPr algn="r">
              <a:defRPr/>
            </a:lvl1pPr>
          </a:lstStyle>
          <a:p>
            <a:pPr rtl="0"/>
            <a:endParaRPr lang="fr-FR" noProof="0"/>
          </a:p>
        </p:txBody>
      </p:sp>
      <p:sp>
        <p:nvSpPr>
          <p:cNvPr id="11" name="Espace réservé du numéro de diapositive 10"/>
          <p:cNvSpPr>
            <a:spLocks noGrp="1"/>
          </p:cNvSpPr>
          <p:nvPr>
            <p:ph type="sldNum" sz="quarter" idx="12"/>
          </p:nvPr>
        </p:nvSpPr>
        <p:spPr>
          <a:xfrm>
            <a:off x="10393677" y="6223002"/>
            <a:ext cx="1463040" cy="274320"/>
          </a:xfrm>
        </p:spPr>
        <p:txBody>
          <a:bodyPr rtlCol="0"/>
          <a:lstStyle>
            <a:lvl1pPr>
              <a:defRPr>
                <a:solidFill>
                  <a:srgbClr val="FFFFFF"/>
                </a:solidFill>
              </a:defRPr>
            </a:lvl1pPr>
          </a:lstStyle>
          <a:p>
            <a:pPr rtl="0"/>
            <a:fld id="{4FAB73BC-B049-4115-A692-8D63A059BFB8}" type="slidenum">
              <a:rPr lang="fr-FR" noProof="0" smtClean="0"/>
              <a:pPr rtl="0"/>
              <a:t>‹N°›</a:t>
            </a:fld>
            <a:endParaRPr lang="fr-FR" noProof="0"/>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re 1"/>
          <p:cNvSpPr>
            <a:spLocks noGrp="1"/>
          </p:cNvSpPr>
          <p:nvPr>
            <p:ph type="title"/>
          </p:nvPr>
        </p:nvSpPr>
        <p:spPr>
          <a:xfrm>
            <a:off x="9296400" y="603504"/>
            <a:ext cx="2432304" cy="1645920"/>
          </a:xfrm>
        </p:spPr>
        <p:txBody>
          <a:bodyPr rtlCol="0" anchor="b">
            <a:noAutofit/>
          </a:bodyPr>
          <a:lstStyle>
            <a:lvl1pPr algn="l">
              <a:defRPr sz="2800" b="0">
                <a:solidFill>
                  <a:srgbClr val="FFFFFF"/>
                </a:solidFill>
                <a:latin typeface="+mj-lt"/>
              </a:defRPr>
            </a:lvl1pPr>
          </a:lstStyle>
          <a:p>
            <a:pPr rtl="0"/>
            <a:r>
              <a:rPr lang="fr-FR" noProof="0"/>
              <a:t>Modifiez le style du titre</a:t>
            </a:r>
          </a:p>
        </p:txBody>
      </p:sp>
      <p:sp>
        <p:nvSpPr>
          <p:cNvPr id="3" name="Espace réservé d’image 2"/>
          <p:cNvSpPr>
            <a:spLocks noGrp="1" noChangeAspect="1"/>
          </p:cNvSpPr>
          <p:nvPr>
            <p:ph type="pic" idx="1" hasCustomPrompt="1"/>
          </p:nvPr>
        </p:nvSpPr>
        <p:spPr>
          <a:xfrm>
            <a:off x="228599" y="237744"/>
            <a:ext cx="8531352" cy="6382512"/>
          </a:xfrm>
          <a:solidFill>
            <a:schemeClr val="accent1">
              <a:lumMod val="60000"/>
              <a:lumOff val="40000"/>
            </a:schemeClr>
          </a:solidFill>
          <a:ln>
            <a:noFill/>
          </a:ln>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fr-FR" noProof="0"/>
              <a:t>Cliquez sur l’icône pour ajouter une image</a:t>
            </a:r>
          </a:p>
        </p:txBody>
      </p:sp>
      <p:sp>
        <p:nvSpPr>
          <p:cNvPr id="4" name="Espace réservé du texte 3"/>
          <p:cNvSpPr>
            <a:spLocks noGrp="1"/>
          </p:cNvSpPr>
          <p:nvPr>
            <p:ph type="body" sz="half" idx="2" hasCustomPrompt="1"/>
          </p:nvPr>
        </p:nvSpPr>
        <p:spPr>
          <a:xfrm>
            <a:off x="9296400" y="2286000"/>
            <a:ext cx="2432304" cy="3502152"/>
          </a:xfrm>
        </p:spPr>
        <p:txBody>
          <a:bodyPr rtlCol="0">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FR" noProof="0"/>
              <a:t>Modifiez les styles du texte</a:t>
            </a:r>
          </a:p>
        </p:txBody>
      </p:sp>
      <p:sp>
        <p:nvSpPr>
          <p:cNvPr id="5" name="Espace réservé de la date 4"/>
          <p:cNvSpPr>
            <a:spLocks noGrp="1"/>
          </p:cNvSpPr>
          <p:nvPr>
            <p:ph type="dt" sz="half" idx="10"/>
          </p:nvPr>
        </p:nvSpPr>
        <p:spPr/>
        <p:txBody>
          <a:bodyPr rtlCol="0"/>
          <a:lstStyle>
            <a:lvl1pPr>
              <a:defRPr>
                <a:solidFill>
                  <a:srgbClr val="FFFFFF"/>
                </a:solidFill>
                <a:effectLst>
                  <a:outerShdw blurRad="12700" dist="6350" dir="2700000" algn="tl" rotWithShape="0">
                    <a:prstClr val="black">
                      <a:alpha val="40000"/>
                    </a:prstClr>
                  </a:outerShdw>
                </a:effectLst>
              </a:defRPr>
            </a:lvl1pPr>
          </a:lstStyle>
          <a:p>
            <a:pPr rtl="0"/>
            <a:fld id="{360BA4FD-A018-40F9-BA3F-EE60D097A1D8}" type="datetime1">
              <a:rPr lang="fr-FR" noProof="0" smtClean="0"/>
              <a:pPr rtl="0"/>
              <a:t>17/09/2024</a:t>
            </a:fld>
            <a:endParaRPr lang="fr-FR" noProof="0"/>
          </a:p>
        </p:txBody>
      </p:sp>
      <p:sp>
        <p:nvSpPr>
          <p:cNvPr id="6" name="Espace réservé du pied de page 5"/>
          <p:cNvSpPr>
            <a:spLocks noGrp="1"/>
          </p:cNvSpPr>
          <p:nvPr>
            <p:ph type="ftr" sz="quarter" idx="11"/>
          </p:nvPr>
        </p:nvSpPr>
        <p:spPr/>
        <p:txBody>
          <a:bodyPr rtlCol="0"/>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pPr rtl="0"/>
            <a:endParaRPr lang="fr-FR" noProof="0"/>
          </a:p>
        </p:txBody>
      </p:sp>
      <p:sp>
        <p:nvSpPr>
          <p:cNvPr id="7" name="Espace réservé du numéro de diapositive 6"/>
          <p:cNvSpPr>
            <a:spLocks noGrp="1"/>
          </p:cNvSpPr>
          <p:nvPr>
            <p:ph type="sldNum" sz="quarter" idx="12"/>
          </p:nvPr>
        </p:nvSpPr>
        <p:spPr>
          <a:xfrm>
            <a:off x="10396728" y="6227064"/>
            <a:ext cx="1463040" cy="274320"/>
          </a:xfrm>
        </p:spPr>
        <p:txBody>
          <a:bodyPr rtlCol="0"/>
          <a:lstStyle>
            <a:lvl1pPr>
              <a:defRPr>
                <a:solidFill>
                  <a:srgbClr val="FFFFFF"/>
                </a:solidFill>
              </a:defRPr>
            </a:lvl1pPr>
          </a:lstStyle>
          <a:p>
            <a:pPr rtl="0"/>
            <a:fld id="{4FAB73BC-B049-4115-A692-8D63A059BFB8}" type="slidenum">
              <a:rPr lang="fr-FR" noProof="0" smtClean="0"/>
              <a:pPr rtl="0"/>
              <a:t>‹N°›</a:t>
            </a:fld>
            <a:endParaRPr lang="fr-FR" noProof="0"/>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Espace réservé du titre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pPr rtl="0"/>
            <a:r>
              <a:rPr lang="fr-FR" noProof="0"/>
              <a:t>Modifiez le style du titre</a:t>
            </a:r>
          </a:p>
        </p:txBody>
      </p:sp>
      <p:sp>
        <p:nvSpPr>
          <p:cNvPr id="3" name="Espace réservé du texte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rtl="0"/>
            <a:r>
              <a:rPr lang="fr-FR" noProof="0" dirty="0"/>
              <a:t>Modifiez les styles du texte</a:t>
            </a:r>
          </a:p>
          <a:p>
            <a:pPr lvl="1" rtl="0"/>
            <a:r>
              <a:rPr lang="fr-FR" noProof="0" dirty="0"/>
              <a:t>Deuxième niveau</a:t>
            </a:r>
          </a:p>
          <a:p>
            <a:pPr lvl="2" rtl="0"/>
            <a:r>
              <a:rPr lang="fr-FR" noProof="0" dirty="0"/>
              <a:t>Troisième niveau</a:t>
            </a:r>
          </a:p>
          <a:p>
            <a:pPr lvl="3" rtl="0"/>
            <a:r>
              <a:rPr lang="fr-FR" noProof="0" dirty="0"/>
              <a:t>Quatrième niveau</a:t>
            </a:r>
          </a:p>
          <a:p>
            <a:pPr lvl="4" rtl="0"/>
            <a:r>
              <a:rPr lang="fr-FR" noProof="0" dirty="0"/>
              <a:t>Cinquième niveau</a:t>
            </a:r>
          </a:p>
        </p:txBody>
      </p:sp>
      <p:sp>
        <p:nvSpPr>
          <p:cNvPr id="4" name="Espace réservé de la date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pPr rtl="0"/>
            <a:fld id="{ABD5018B-B309-4B82-A52C-932551D00015}" type="datetime1">
              <a:rPr lang="fr-FR" noProof="0" smtClean="0"/>
              <a:pPr rtl="0"/>
              <a:t>17/09/2024</a:t>
            </a:fld>
            <a:endParaRPr lang="fr-FR" noProof="0" dirty="0"/>
          </a:p>
        </p:txBody>
      </p:sp>
      <p:sp>
        <p:nvSpPr>
          <p:cNvPr id="5" name="Espace réservé du pied de page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pPr rtl="0"/>
            <a:endParaRPr lang="fr-FR" noProof="0"/>
          </a:p>
        </p:txBody>
      </p:sp>
      <p:sp>
        <p:nvSpPr>
          <p:cNvPr id="6" name="Espace réservé du numéro de diapositive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pPr rtl="0"/>
            <a:fld id="{4FAB73BC-B049-4115-A692-8D63A059BFB8}" type="slidenum">
              <a:rPr lang="fr-FR" noProof="0" smtClean="0"/>
              <a:pPr rtl="0"/>
              <a:t>‹N°›</a:t>
            </a:fld>
            <a:endParaRPr lang="fr-FR" noProof="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elie-cartan.ent.auvergnerhonealpes.fr/orientation/" TargetMode="External"/><Relationship Id="rId2" Type="http://schemas.openxmlformats.org/officeDocument/2006/relationships/hyperlink" Target="https://www.horizons21.fr/"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parcoursup.fr/"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rtlCol="0"/>
          <a:lstStyle/>
          <a:p>
            <a:r>
              <a:rPr lang="fr-FR" dirty="0"/>
              <a:t>Réunion parents TERMINALE</a:t>
            </a:r>
            <a:br>
              <a:rPr lang="fr-FR" dirty="0"/>
            </a:br>
            <a:r>
              <a:rPr lang="fr-FR" dirty="0"/>
              <a:t> LPO E. Cartan</a:t>
            </a:r>
          </a:p>
        </p:txBody>
      </p:sp>
      <p:sp>
        <p:nvSpPr>
          <p:cNvPr id="3" name="Sous-titre 2"/>
          <p:cNvSpPr>
            <a:spLocks noGrp="1"/>
          </p:cNvSpPr>
          <p:nvPr>
            <p:ph type="subTitle" idx="1"/>
          </p:nvPr>
        </p:nvSpPr>
        <p:spPr/>
        <p:txBody>
          <a:bodyPr rtlCol="0"/>
          <a:lstStyle/>
          <a:p>
            <a:pPr rtl="0"/>
            <a:r>
              <a:rPr lang="fr-FR" dirty="0"/>
              <a:t>17 septembre 2024</a:t>
            </a:r>
          </a:p>
        </p:txBody>
      </p:sp>
    </p:spTree>
    <p:extLst>
      <p:ext uri="{BB962C8B-B14F-4D97-AF65-F5344CB8AC3E}">
        <p14:creationId xmlns:p14="http://schemas.microsoft.com/office/powerpoint/2010/main" val="16271976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708503C-80C7-68C0-163C-C50BB7E6010F}"/>
              </a:ext>
            </a:extLst>
          </p:cNvPr>
          <p:cNvSpPr>
            <a:spLocks noGrp="1"/>
          </p:cNvSpPr>
          <p:nvPr>
            <p:ph type="title"/>
          </p:nvPr>
        </p:nvSpPr>
        <p:spPr/>
        <p:txBody>
          <a:bodyPr/>
          <a:lstStyle/>
          <a:p>
            <a:endParaRPr lang="fr-FR" dirty="0"/>
          </a:p>
        </p:txBody>
      </p:sp>
      <p:sp>
        <p:nvSpPr>
          <p:cNvPr id="3" name="Espace réservé du contenu 2">
            <a:extLst>
              <a:ext uri="{FF2B5EF4-FFF2-40B4-BE49-F238E27FC236}">
                <a16:creationId xmlns:a16="http://schemas.microsoft.com/office/drawing/2014/main" id="{A3C52786-B750-E960-75D2-B46DD9794F9E}"/>
              </a:ext>
            </a:extLst>
          </p:cNvPr>
          <p:cNvSpPr>
            <a:spLocks noGrp="1"/>
          </p:cNvSpPr>
          <p:nvPr>
            <p:ph idx="1"/>
          </p:nvPr>
        </p:nvSpPr>
        <p:spPr/>
        <p:txBody>
          <a:bodyPr vert="horz" lIns="91440" tIns="45720" rIns="91440" bIns="45720" rtlCol="0" anchor="t">
            <a:normAutofit/>
          </a:bodyPr>
          <a:lstStyle/>
          <a:p>
            <a:r>
              <a:rPr lang="fr-FR" b="1" u="sng" dirty="0"/>
              <a:t>Année de terminale</a:t>
            </a:r>
          </a:p>
          <a:p>
            <a:pPr>
              <a:buClr>
                <a:srgbClr val="262626"/>
              </a:buClr>
            </a:pPr>
            <a:r>
              <a:rPr lang="fr-FR" dirty="0">
                <a:ea typeface="+mn-lt"/>
                <a:cs typeface="+mn-lt"/>
              </a:rPr>
              <a:t>Contrôle continu </a:t>
            </a:r>
            <a:endParaRPr lang="en-US" dirty="0">
              <a:ea typeface="+mn-lt"/>
              <a:cs typeface="+mn-lt"/>
            </a:endParaRPr>
          </a:p>
          <a:p>
            <a:pPr>
              <a:buClr>
                <a:srgbClr val="262626"/>
              </a:buClr>
            </a:pPr>
            <a:r>
              <a:rPr lang="fr-FR" dirty="0">
                <a:ea typeface="+mn-lt"/>
                <a:cs typeface="+mn-lt"/>
              </a:rPr>
              <a:t>EMC : coef 1</a:t>
            </a:r>
            <a:endParaRPr lang="en-US" dirty="0">
              <a:ea typeface="+mn-lt"/>
              <a:cs typeface="+mn-lt"/>
            </a:endParaRPr>
          </a:p>
          <a:p>
            <a:pPr>
              <a:buClr>
                <a:srgbClr val="262626"/>
              </a:buClr>
            </a:pPr>
            <a:r>
              <a:rPr lang="fr-FR" dirty="0">
                <a:ea typeface="+mn-lt"/>
                <a:cs typeface="+mn-lt"/>
              </a:rPr>
              <a:t>Histoire géographie : coef 3</a:t>
            </a:r>
            <a:endParaRPr lang="en-US" dirty="0">
              <a:ea typeface="+mn-lt"/>
              <a:cs typeface="+mn-lt"/>
            </a:endParaRPr>
          </a:p>
          <a:p>
            <a:pPr>
              <a:buClr>
                <a:srgbClr val="262626"/>
              </a:buClr>
            </a:pPr>
            <a:r>
              <a:rPr lang="fr-FR" dirty="0">
                <a:ea typeface="+mn-lt"/>
                <a:cs typeface="+mn-lt"/>
              </a:rPr>
              <a:t>EPS : </a:t>
            </a:r>
            <a:r>
              <a:rPr lang="fr-FR" dirty="0" err="1">
                <a:ea typeface="+mn-lt"/>
                <a:cs typeface="+mn-lt"/>
              </a:rPr>
              <a:t>coef</a:t>
            </a:r>
            <a:r>
              <a:rPr lang="fr-FR" dirty="0">
                <a:ea typeface="+mn-lt"/>
                <a:cs typeface="+mn-lt"/>
              </a:rPr>
              <a:t> 6</a:t>
            </a:r>
            <a:endParaRPr lang="en-US" dirty="0">
              <a:ea typeface="+mn-lt"/>
              <a:cs typeface="+mn-lt"/>
            </a:endParaRPr>
          </a:p>
          <a:p>
            <a:pPr>
              <a:buClr>
                <a:srgbClr val="262626"/>
              </a:buClr>
            </a:pPr>
            <a:r>
              <a:rPr lang="fr-FR" dirty="0">
                <a:ea typeface="+mn-lt"/>
                <a:cs typeface="+mn-lt"/>
              </a:rPr>
              <a:t>LVA et LVB : coef 3</a:t>
            </a:r>
            <a:endParaRPr lang="en-US" dirty="0">
              <a:ea typeface="+mn-lt"/>
              <a:cs typeface="+mn-lt"/>
            </a:endParaRPr>
          </a:p>
          <a:p>
            <a:pPr>
              <a:buClr>
                <a:srgbClr val="262626"/>
              </a:buClr>
            </a:pPr>
            <a:r>
              <a:rPr lang="fr-FR" dirty="0">
                <a:ea typeface="+mn-lt"/>
                <a:cs typeface="+mn-lt"/>
              </a:rPr>
              <a:t>Enseignement scientifique : coef 3</a:t>
            </a:r>
            <a:endParaRPr lang="en-US" dirty="0">
              <a:ea typeface="+mn-lt"/>
              <a:cs typeface="+mn-lt"/>
            </a:endParaRPr>
          </a:p>
          <a:p>
            <a:pPr>
              <a:buClr>
                <a:srgbClr val="262626"/>
              </a:buClr>
            </a:pPr>
            <a:r>
              <a:rPr lang="fr-FR" dirty="0">
                <a:ea typeface="+mn-lt"/>
                <a:cs typeface="+mn-lt"/>
              </a:rPr>
              <a:t>Enseignements optionnels ( max 4) : </a:t>
            </a:r>
            <a:r>
              <a:rPr lang="fr-FR" dirty="0" err="1">
                <a:ea typeface="+mn-lt"/>
                <a:cs typeface="+mn-lt"/>
              </a:rPr>
              <a:t>coef</a:t>
            </a:r>
            <a:r>
              <a:rPr lang="fr-FR" dirty="0">
                <a:ea typeface="+mn-lt"/>
                <a:cs typeface="+mn-lt"/>
              </a:rPr>
              <a:t> 8</a:t>
            </a:r>
            <a:endParaRPr lang="en-US" dirty="0">
              <a:ea typeface="+mn-lt"/>
              <a:cs typeface="+mn-lt"/>
            </a:endParaRPr>
          </a:p>
          <a:p>
            <a:pPr>
              <a:buClr>
                <a:srgbClr val="262626"/>
              </a:buClr>
            </a:pPr>
            <a:r>
              <a:rPr lang="fr-FR" dirty="0">
                <a:ea typeface="+mn-lt"/>
                <a:cs typeface="+mn-lt"/>
              </a:rPr>
              <a:t>Epreuves finales : mars ( épreuves de spécialité ( coef 16 *2) + juin : philosophie (coef 8) et grand oral (coef 10)</a:t>
            </a:r>
            <a:endParaRPr lang="en-US" dirty="0">
              <a:ea typeface="+mn-lt"/>
              <a:cs typeface="+mn-lt"/>
            </a:endParaRPr>
          </a:p>
          <a:p>
            <a:pPr>
              <a:buClr>
                <a:srgbClr val="262626"/>
              </a:buClr>
            </a:pPr>
            <a:endParaRPr lang="fr-FR" dirty="0"/>
          </a:p>
        </p:txBody>
      </p:sp>
    </p:spTree>
    <p:extLst>
      <p:ext uri="{BB962C8B-B14F-4D97-AF65-F5344CB8AC3E}">
        <p14:creationId xmlns:p14="http://schemas.microsoft.com/office/powerpoint/2010/main" val="39682624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0A0FD3A-9EF6-7A2E-89EF-89CAEA12BEEE}"/>
              </a:ext>
            </a:extLst>
          </p:cNvPr>
          <p:cNvSpPr>
            <a:spLocks noGrp="1"/>
          </p:cNvSpPr>
          <p:nvPr>
            <p:ph type="title"/>
          </p:nvPr>
        </p:nvSpPr>
        <p:spPr/>
        <p:txBody>
          <a:bodyPr/>
          <a:lstStyle/>
          <a:p>
            <a:endParaRPr lang="fr-FR"/>
          </a:p>
        </p:txBody>
      </p:sp>
      <p:pic>
        <p:nvPicPr>
          <p:cNvPr id="4" name="Image 4">
            <a:extLst>
              <a:ext uri="{FF2B5EF4-FFF2-40B4-BE49-F238E27FC236}">
                <a16:creationId xmlns:a16="http://schemas.microsoft.com/office/drawing/2014/main" id="{73C1AF0F-40C2-FA77-5C86-5C2848D9BA58}"/>
              </a:ext>
            </a:extLst>
          </p:cNvPr>
          <p:cNvPicPr>
            <a:picLocks noGrp="1" noChangeAspect="1"/>
          </p:cNvPicPr>
          <p:nvPr>
            <p:ph idx="1"/>
          </p:nvPr>
        </p:nvPicPr>
        <p:blipFill>
          <a:blip r:embed="rId2"/>
          <a:stretch>
            <a:fillRect/>
          </a:stretch>
        </p:blipFill>
        <p:spPr>
          <a:xfrm>
            <a:off x="2567946" y="395189"/>
            <a:ext cx="5913108" cy="6152230"/>
          </a:xfrm>
        </p:spPr>
      </p:pic>
    </p:spTree>
    <p:extLst>
      <p:ext uri="{BB962C8B-B14F-4D97-AF65-F5344CB8AC3E}">
        <p14:creationId xmlns:p14="http://schemas.microsoft.com/office/powerpoint/2010/main" val="23819651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7A6280-D67E-40C2-B7CB-81F871B18281}"/>
              </a:ext>
            </a:extLst>
          </p:cNvPr>
          <p:cNvSpPr>
            <a:spLocks noGrp="1"/>
          </p:cNvSpPr>
          <p:nvPr>
            <p:ph type="title"/>
          </p:nvPr>
        </p:nvSpPr>
        <p:spPr/>
        <p:txBody>
          <a:bodyPr/>
          <a:lstStyle/>
          <a:p>
            <a:r>
              <a:rPr lang="fr-FR" dirty="0"/>
              <a:t>Prochains jalons</a:t>
            </a:r>
          </a:p>
        </p:txBody>
      </p:sp>
      <p:sp>
        <p:nvSpPr>
          <p:cNvPr id="3" name="Espace réservé du contenu 2">
            <a:extLst>
              <a:ext uri="{FF2B5EF4-FFF2-40B4-BE49-F238E27FC236}">
                <a16:creationId xmlns:a16="http://schemas.microsoft.com/office/drawing/2014/main" id="{17C5A860-84F0-4D4C-806A-DDEBD836F429}"/>
              </a:ext>
            </a:extLst>
          </p:cNvPr>
          <p:cNvSpPr>
            <a:spLocks noGrp="1"/>
          </p:cNvSpPr>
          <p:nvPr>
            <p:ph idx="1"/>
          </p:nvPr>
        </p:nvSpPr>
        <p:spPr/>
        <p:txBody>
          <a:bodyPr/>
          <a:lstStyle/>
          <a:p>
            <a:r>
              <a:rPr lang="fr-FR" dirty="0"/>
              <a:t>Vacances d’automne : alertes </a:t>
            </a:r>
          </a:p>
          <a:p>
            <a:r>
              <a:rPr lang="fr-FR" dirty="0"/>
              <a:t>Novembre : inscriptions examens</a:t>
            </a:r>
          </a:p>
          <a:p>
            <a:r>
              <a:rPr lang="fr-FR" dirty="0"/>
              <a:t>Décembre : relevé de notes / rencontres parcours sup et parents professeurs (17/12)</a:t>
            </a:r>
          </a:p>
          <a:p>
            <a:r>
              <a:rPr lang="fr-FR" dirty="0"/>
              <a:t>Décembre : atelier article 1</a:t>
            </a:r>
          </a:p>
          <a:p>
            <a:r>
              <a:rPr lang="fr-FR" dirty="0"/>
              <a:t>12/12 : forum des formations LPO E Cartan</a:t>
            </a:r>
          </a:p>
          <a:p>
            <a:r>
              <a:rPr lang="fr-FR" dirty="0"/>
              <a:t>20/01 : réunion d’informations </a:t>
            </a:r>
            <a:r>
              <a:rPr lang="fr-FR" dirty="0" err="1"/>
              <a:t>parcoursup</a:t>
            </a:r>
            <a:r>
              <a:rPr lang="fr-FR" dirty="0"/>
              <a:t>’</a:t>
            </a:r>
          </a:p>
          <a:p>
            <a:r>
              <a:rPr lang="fr-FR" dirty="0"/>
              <a:t>Mars : bilans de période pour Parcours sup ( semaine 12)</a:t>
            </a:r>
          </a:p>
          <a:p>
            <a:r>
              <a:rPr lang="fr-FR" dirty="0"/>
              <a:t>Semaine 23 : ECE et oraux LLCER, Arts</a:t>
            </a:r>
          </a:p>
          <a:p>
            <a:r>
              <a:rPr lang="fr-FR" dirty="0"/>
              <a:t>Semaine 25 : épreuve de philosophie, spécialités</a:t>
            </a:r>
          </a:p>
          <a:p>
            <a:r>
              <a:rPr lang="fr-FR" dirty="0"/>
              <a:t>Semaines 26 et 27 : grand oral</a:t>
            </a:r>
          </a:p>
        </p:txBody>
      </p:sp>
    </p:spTree>
    <p:extLst>
      <p:ext uri="{BB962C8B-B14F-4D97-AF65-F5344CB8AC3E}">
        <p14:creationId xmlns:p14="http://schemas.microsoft.com/office/powerpoint/2010/main" val="1528449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t>Informations importantes</a:t>
            </a:r>
          </a:p>
        </p:txBody>
      </p:sp>
      <p:sp>
        <p:nvSpPr>
          <p:cNvPr id="3" name="Espace réservé du contenu 2"/>
          <p:cNvSpPr>
            <a:spLocks noGrp="1"/>
          </p:cNvSpPr>
          <p:nvPr>
            <p:ph idx="1"/>
          </p:nvPr>
        </p:nvSpPr>
        <p:spPr/>
        <p:txBody>
          <a:bodyPr/>
          <a:lstStyle/>
          <a:p>
            <a:pPr>
              <a:buNone/>
            </a:pPr>
            <a:r>
              <a:rPr lang="fr-FR" dirty="0"/>
              <a:t>PAP /  PAI / PPS : calendrier, définition</a:t>
            </a:r>
          </a:p>
          <a:p>
            <a:pPr>
              <a:buNone/>
            </a:pPr>
            <a:r>
              <a:rPr lang="fr-FR" dirty="0"/>
              <a:t>Inscriptions aux examens et aménagements des examens : calendrier et modalités</a:t>
            </a:r>
          </a:p>
          <a:p>
            <a:pPr>
              <a:buNone/>
            </a:pPr>
            <a:r>
              <a:rPr lang="fr-FR" dirty="0"/>
              <a:t>CF ENT</a:t>
            </a:r>
          </a:p>
          <a:p>
            <a:pPr>
              <a:buNone/>
            </a:pPr>
            <a:r>
              <a:rPr lang="fr-FR" dirty="0"/>
              <a:t>Examens : calendrier</a:t>
            </a:r>
          </a:p>
          <a:p>
            <a:pPr>
              <a:buNone/>
            </a:pPr>
            <a:r>
              <a:rPr lang="fr-FR" dirty="0"/>
              <a:t>EPS : certificats d’inaptitude totale ou partielle, examens en terminale</a:t>
            </a:r>
          </a:p>
          <a:p>
            <a:pPr>
              <a:buNone/>
            </a:pPr>
            <a:r>
              <a:rPr lang="fr-FR" dirty="0"/>
              <a:t>Retards et absences : modalités</a:t>
            </a:r>
          </a:p>
          <a:p>
            <a:pPr>
              <a:buNone/>
            </a:pPr>
            <a:r>
              <a:rPr lang="fr-FR" dirty="0"/>
              <a:t>Aides sociales : appel au fonds social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7</a:t>
            </a:r>
          </a:p>
        </p:txBody>
      </p:sp>
      <p:pic>
        <p:nvPicPr>
          <p:cNvPr id="3" name="Image 2">
            <a:extLst>
              <a:ext uri="{FF2B5EF4-FFF2-40B4-BE49-F238E27FC236}">
                <a16:creationId xmlns:a16="http://schemas.microsoft.com/office/drawing/2014/main" id="{147761D5-ECC8-48AD-8A93-FC97B96A700A}"/>
              </a:ext>
            </a:extLst>
          </p:cNvPr>
          <p:cNvPicPr>
            <a:picLocks noChangeAspect="1"/>
          </p:cNvPicPr>
          <p:nvPr/>
        </p:nvPicPr>
        <p:blipFill>
          <a:blip r:embed="rId2"/>
          <a:stretch>
            <a:fillRect/>
          </a:stretch>
        </p:blipFill>
        <p:spPr>
          <a:xfrm>
            <a:off x="494950" y="347385"/>
            <a:ext cx="11378268" cy="6163229"/>
          </a:xfrm>
          <a:prstGeom prst="rect">
            <a:avLst/>
          </a:prstGeom>
        </p:spPr>
      </p:pic>
      <p:sp>
        <p:nvSpPr>
          <p:cNvPr id="5" name="Espace réservé du contenu 4">
            <a:extLst>
              <a:ext uri="{FF2B5EF4-FFF2-40B4-BE49-F238E27FC236}">
                <a16:creationId xmlns:a16="http://schemas.microsoft.com/office/drawing/2014/main" id="{509C3B85-9F7C-4C22-8608-4D57F32B3AB4}"/>
              </a:ext>
            </a:extLst>
          </p:cNvPr>
          <p:cNvSpPr>
            <a:spLocks noGrp="1"/>
          </p:cNvSpPr>
          <p:nvPr>
            <p:ph idx="1"/>
          </p:nvPr>
        </p:nvSpPr>
        <p:spPr>
          <a:xfrm>
            <a:off x="789963" y="442100"/>
            <a:ext cx="10058400" cy="3931920"/>
          </a:xfrm>
        </p:spPr>
        <p:txBody>
          <a:bodyPr/>
          <a:lstStyle/>
          <a:p>
            <a:endParaRPr lang="fr-F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a:t>Epreuves communes : </a:t>
            </a:r>
          </a:p>
          <a:p>
            <a:r>
              <a:rPr lang="fr-FR" dirty="0"/>
              <a:t>CCF EPS </a:t>
            </a:r>
          </a:p>
          <a:p>
            <a:r>
              <a:rPr lang="fr-FR" dirty="0"/>
              <a:t>bac blanc spécialités, philosophie : semaine 7</a:t>
            </a:r>
          </a:p>
          <a:p>
            <a:r>
              <a:rPr lang="fr-FR" dirty="0"/>
              <a:t>Semaine 8 et 21 : contrôle de rattrapage ( mercredi après-midi)</a:t>
            </a:r>
          </a:p>
          <a:p>
            <a:r>
              <a:rPr lang="fr-FR" dirty="0"/>
              <a:t>Décembre: PIX (terminales)</a:t>
            </a:r>
          </a:p>
          <a:p>
            <a:r>
              <a:rPr lang="fr-FR" dirty="0"/>
              <a:t>Semaine 10 : certification anglais et allemand</a:t>
            </a:r>
          </a:p>
          <a:p>
            <a:r>
              <a:rPr lang="fr-FR" dirty="0"/>
              <a:t>Semaine 16 : bac blanc de philosophie (mercredi après-midi)</a:t>
            </a:r>
          </a:p>
          <a:p>
            <a:endParaRPr lang="fr-FR" dirty="0"/>
          </a:p>
          <a:p>
            <a:endParaRPr 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7">
            <a:extLst>
              <a:ext uri="{FF2B5EF4-FFF2-40B4-BE49-F238E27FC236}">
                <a16:creationId xmlns:a16="http://schemas.microsoft.com/office/drawing/2014/main" id="{70120F84-A866-4D9F-8B1C-9120A013D6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6" name="Rectangle 9">
            <a:extLst>
              <a:ext uri="{FF2B5EF4-FFF2-40B4-BE49-F238E27FC236}">
                <a16:creationId xmlns:a16="http://schemas.microsoft.com/office/drawing/2014/main" id="{252FEFEF-6AC0-46B6-AC09-11FC56196F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0312" y="226665"/>
            <a:ext cx="11722608" cy="6382512"/>
          </a:xfrm>
          <a:prstGeom prst="rect">
            <a:avLst/>
          </a:prstGeom>
          <a:ln w="6350" cap="flat" cmpd="sng" algn="ctr">
            <a:noFill/>
            <a:prstDash val="solid"/>
          </a:ln>
          <a:effectLst>
            <a:softEdge rad="0"/>
          </a:effectLst>
        </p:spPr>
      </p:sp>
      <p:sp>
        <p:nvSpPr>
          <p:cNvPr id="2" name="Titre 1">
            <a:extLst>
              <a:ext uri="{FF2B5EF4-FFF2-40B4-BE49-F238E27FC236}">
                <a16:creationId xmlns:a16="http://schemas.microsoft.com/office/drawing/2014/main" id="{15CF2CDC-DEAB-8959-D743-84B98BA63955}"/>
              </a:ext>
            </a:extLst>
          </p:cNvPr>
          <p:cNvSpPr>
            <a:spLocks noGrp="1"/>
          </p:cNvSpPr>
          <p:nvPr>
            <p:ph type="title"/>
          </p:nvPr>
        </p:nvSpPr>
        <p:spPr>
          <a:xfrm>
            <a:off x="1175512" y="870132"/>
            <a:ext cx="9792208" cy="1527078"/>
          </a:xfrm>
        </p:spPr>
        <p:txBody>
          <a:bodyPr>
            <a:normAutofit/>
          </a:bodyPr>
          <a:lstStyle/>
          <a:p>
            <a:r>
              <a:rPr lang="fr-FR" dirty="0"/>
              <a:t>Une cycle d'orientation.</a:t>
            </a:r>
          </a:p>
        </p:txBody>
      </p:sp>
      <p:sp>
        <p:nvSpPr>
          <p:cNvPr id="17" name="Espace réservé du contenu 2">
            <a:extLst>
              <a:ext uri="{FF2B5EF4-FFF2-40B4-BE49-F238E27FC236}">
                <a16:creationId xmlns:a16="http://schemas.microsoft.com/office/drawing/2014/main" id="{D60977E6-3CD1-313A-4483-72B6C84E65FF}"/>
              </a:ext>
            </a:extLst>
          </p:cNvPr>
          <p:cNvSpPr>
            <a:spLocks noGrp="1"/>
          </p:cNvSpPr>
          <p:nvPr>
            <p:ph idx="1"/>
          </p:nvPr>
        </p:nvSpPr>
        <p:spPr>
          <a:xfrm>
            <a:off x="1175512" y="2111160"/>
            <a:ext cx="9792208" cy="4240213"/>
          </a:xfrm>
        </p:spPr>
        <p:txBody>
          <a:bodyPr vert="horz" lIns="91440" tIns="45720" rIns="91440" bIns="45720" rtlCol="0" anchor="t">
            <a:noAutofit/>
          </a:bodyPr>
          <a:lstStyle/>
          <a:p>
            <a:pPr>
              <a:lnSpc>
                <a:spcPct val="90000"/>
              </a:lnSpc>
              <a:buClr>
                <a:srgbClr val="262626"/>
              </a:buClr>
            </a:pPr>
            <a:r>
              <a:rPr lang="fr-FR" sz="1100" dirty="0">
                <a:ea typeface="+mn-lt"/>
                <a:cs typeface="+mn-lt"/>
                <a:hlinkClick r:id="rId2"/>
              </a:rPr>
              <a:t>https://www.horizons21.fr  - Construisez vos choix de spécialités au lycée</a:t>
            </a:r>
            <a:endParaRPr lang="fr-FR" sz="1100" dirty="0">
              <a:ea typeface="+mn-lt"/>
              <a:cs typeface="+mn-lt"/>
            </a:endParaRPr>
          </a:p>
          <a:p>
            <a:pPr>
              <a:lnSpc>
                <a:spcPct val="90000"/>
              </a:lnSpc>
              <a:buClr>
                <a:srgbClr val="262626"/>
              </a:buClr>
            </a:pPr>
            <a:r>
              <a:rPr lang="fr-FR" sz="1100" dirty="0">
                <a:hlinkClick r:id="rId3"/>
              </a:rPr>
              <a:t>https://www.elie-cartan.ent.auvergnerhonealpes.fr/orientation/</a:t>
            </a:r>
            <a:endParaRPr lang="fr-FR" sz="1100" dirty="0"/>
          </a:p>
          <a:p>
            <a:pPr>
              <a:lnSpc>
                <a:spcPct val="90000"/>
              </a:lnSpc>
              <a:buClr>
                <a:srgbClr val="262626"/>
              </a:buClr>
            </a:pPr>
            <a:r>
              <a:rPr lang="fr-FR" sz="1100" b="1" dirty="0">
                <a:solidFill>
                  <a:schemeClr val="bg2">
                    <a:lumMod val="50000"/>
                  </a:schemeClr>
                </a:solidFill>
              </a:rPr>
              <a:t>La plateforme </a:t>
            </a:r>
            <a:r>
              <a:rPr lang="fr-FR" sz="1100" b="1" dirty="0" err="1">
                <a:solidFill>
                  <a:schemeClr val="bg2">
                    <a:lumMod val="50000"/>
                  </a:schemeClr>
                </a:solidFill>
              </a:rPr>
              <a:t>parcoursup</a:t>
            </a:r>
            <a:r>
              <a:rPr lang="fr-FR" sz="1100" b="1" dirty="0">
                <a:solidFill>
                  <a:schemeClr val="bg2">
                    <a:lumMod val="50000"/>
                  </a:schemeClr>
                </a:solidFill>
              </a:rPr>
              <a:t> </a:t>
            </a:r>
          </a:p>
          <a:p>
            <a:r>
              <a:rPr lang="fr-FR" sz="1100" dirty="0"/>
              <a:t>Pour chaque formation, vous trouverez dans </a:t>
            </a:r>
            <a:r>
              <a:rPr lang="fr-FR" sz="1100" dirty="0" err="1"/>
              <a:t>Parcoursup</a:t>
            </a:r>
            <a:r>
              <a:rPr lang="fr-FR" sz="1100" dirty="0"/>
              <a:t> :</a:t>
            </a:r>
          </a:p>
          <a:p>
            <a:r>
              <a:rPr lang="fr-FR" sz="1100" dirty="0"/>
              <a:t>une description précise : son statut (public/privé et sélective/non sélective), les enseignements proposés, les frais de scolarité, les taux de réussite, les débouchés et les conditions de poursuite d’études, le nombre de places disponibles, des informations pour les candidats en situation de handicap, les taux minimum de boursiers applicables l’année précédente</a:t>
            </a:r>
          </a:p>
          <a:p>
            <a:r>
              <a:rPr lang="fr-FR" sz="1100" dirty="0"/>
              <a:t>les attendus : les connaissances et compétences nécessaires pour réussir</a:t>
            </a:r>
          </a:p>
          <a:p>
            <a:r>
              <a:rPr lang="fr-FR" sz="1100" dirty="0"/>
              <a:t>les critères d’examen des vœux</a:t>
            </a:r>
          </a:p>
          <a:p>
            <a:r>
              <a:rPr lang="fr-FR" sz="1100" dirty="0"/>
              <a:t>les dates des journées portes ouvertes ou des journées/semaines d’immersion organisées par les établissements qui vous intéressent</a:t>
            </a:r>
          </a:p>
          <a:p>
            <a:r>
              <a:rPr lang="fr-FR" sz="1100" dirty="0"/>
              <a:t>des contacts pour échanger avec un responsable pédagogique, un référent handicap ou un étudiant ambassadeur</a:t>
            </a:r>
          </a:p>
          <a:p>
            <a:r>
              <a:rPr lang="fr-FR" sz="1100" dirty="0"/>
              <a:t>des suggestions de formations en lien avec votre recherche</a:t>
            </a:r>
          </a:p>
          <a:p>
            <a:r>
              <a:rPr lang="fr-FR" sz="1100" dirty="0"/>
              <a:t>Vous pourrez aussi avoir accès en novembre au rapport d’examen des vœux de la précédente session établi par chaque formation (hors formation en apprentissage) : il vous renseigne sur les résultats de l’admission 2022 et précise les critères qui ont été utilisés par les responsables de la formation.</a:t>
            </a:r>
          </a:p>
          <a:p>
            <a:pPr>
              <a:buNone/>
            </a:pPr>
            <a:br>
              <a:rPr lang="fr-FR" sz="1100" b="1" dirty="0"/>
            </a:br>
            <a:endParaRPr lang="fr-FR" sz="1100" dirty="0"/>
          </a:p>
        </p:txBody>
      </p:sp>
    </p:spTree>
    <p:extLst>
      <p:ext uri="{BB962C8B-B14F-4D97-AF65-F5344CB8AC3E}">
        <p14:creationId xmlns:p14="http://schemas.microsoft.com/office/powerpoint/2010/main" val="19488642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BA5742-B54E-A1BC-2AA0-42EEBC0D5774}"/>
              </a:ext>
            </a:extLst>
          </p:cNvPr>
          <p:cNvSpPr>
            <a:spLocks noGrp="1"/>
          </p:cNvSpPr>
          <p:nvPr>
            <p:ph type="title"/>
          </p:nvPr>
        </p:nvSpPr>
        <p:spPr>
          <a:xfrm>
            <a:off x="1066800" y="642594"/>
            <a:ext cx="10058400" cy="349405"/>
          </a:xfrm>
        </p:spPr>
        <p:txBody>
          <a:bodyPr>
            <a:normAutofit fontScale="90000"/>
          </a:bodyPr>
          <a:lstStyle/>
          <a:p>
            <a:endParaRPr lang="fr-FR"/>
          </a:p>
        </p:txBody>
      </p:sp>
      <p:sp>
        <p:nvSpPr>
          <p:cNvPr id="3" name="Espace réservé du contenu 2">
            <a:extLst>
              <a:ext uri="{FF2B5EF4-FFF2-40B4-BE49-F238E27FC236}">
                <a16:creationId xmlns:a16="http://schemas.microsoft.com/office/drawing/2014/main" id="{88F69DC5-52DA-DDB0-9F37-46C407B29850}"/>
              </a:ext>
            </a:extLst>
          </p:cNvPr>
          <p:cNvSpPr>
            <a:spLocks noGrp="1"/>
          </p:cNvSpPr>
          <p:nvPr>
            <p:ph idx="1"/>
          </p:nvPr>
        </p:nvSpPr>
        <p:spPr>
          <a:xfrm>
            <a:off x="1066800" y="1155267"/>
            <a:ext cx="10058400" cy="4879773"/>
          </a:xfrm>
        </p:spPr>
        <p:txBody>
          <a:bodyPr vert="horz" lIns="91440" tIns="45720" rIns="91440" bIns="45720" rtlCol="0" anchor="t">
            <a:normAutofit/>
          </a:bodyPr>
          <a:lstStyle/>
          <a:p>
            <a:pPr>
              <a:buClr>
                <a:srgbClr val="262626"/>
              </a:buClr>
            </a:pPr>
            <a:endParaRPr lang="fr-FR" b="1" i="1" cap="all" dirty="0"/>
          </a:p>
          <a:p>
            <a:pPr>
              <a:buClr>
                <a:srgbClr val="262626"/>
              </a:buClr>
            </a:pPr>
            <a:endParaRPr lang="fr-FR" dirty="0"/>
          </a:p>
        </p:txBody>
      </p:sp>
      <p:pic>
        <p:nvPicPr>
          <p:cNvPr id="4" name="Image 4" descr="Une image contenant texte, équipement électronique, CD&#10;&#10;Description générée automatiquement">
            <a:extLst>
              <a:ext uri="{FF2B5EF4-FFF2-40B4-BE49-F238E27FC236}">
                <a16:creationId xmlns:a16="http://schemas.microsoft.com/office/drawing/2014/main" id="{FDBA2599-A087-13E5-E247-37A5DE593F7A}"/>
              </a:ext>
            </a:extLst>
          </p:cNvPr>
          <p:cNvPicPr>
            <a:picLocks noChangeAspect="1"/>
          </p:cNvPicPr>
          <p:nvPr/>
        </p:nvPicPr>
        <p:blipFill>
          <a:blip r:embed="rId2"/>
          <a:stretch>
            <a:fillRect/>
          </a:stretch>
        </p:blipFill>
        <p:spPr>
          <a:xfrm>
            <a:off x="3674327" y="748331"/>
            <a:ext cx="4592443" cy="5082557"/>
          </a:xfrm>
          <a:prstGeom prst="rect">
            <a:avLst/>
          </a:prstGeom>
        </p:spPr>
      </p:pic>
    </p:spTree>
    <p:extLst>
      <p:ext uri="{BB962C8B-B14F-4D97-AF65-F5344CB8AC3E}">
        <p14:creationId xmlns:p14="http://schemas.microsoft.com/office/powerpoint/2010/main" val="3940456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Dossier </a:t>
            </a:r>
            <a:r>
              <a:rPr lang="fr-FR" dirty="0" err="1"/>
              <a:t>parcoursup</a:t>
            </a:r>
            <a:r>
              <a:rPr lang="fr-FR" dirty="0"/>
              <a:t> : </a:t>
            </a:r>
          </a:p>
        </p:txBody>
      </p:sp>
      <p:sp>
        <p:nvSpPr>
          <p:cNvPr id="3" name="Espace réservé du contenu 2"/>
          <p:cNvSpPr>
            <a:spLocks noGrp="1"/>
          </p:cNvSpPr>
          <p:nvPr>
            <p:ph idx="1"/>
          </p:nvPr>
        </p:nvSpPr>
        <p:spPr/>
        <p:txBody>
          <a:bodyPr>
            <a:normAutofit/>
          </a:bodyPr>
          <a:lstStyle/>
          <a:p>
            <a:r>
              <a:rPr lang="fr-FR" dirty="0"/>
              <a:t>Moyennes de l’année de première ( divisée en 2 semestres)</a:t>
            </a:r>
          </a:p>
          <a:p>
            <a:r>
              <a:rPr lang="fr-FR" dirty="0"/>
              <a:t>Moyennes de septembre à mars en terminale (1</a:t>
            </a:r>
            <a:r>
              <a:rPr lang="fr-FR" baseline="30000" dirty="0"/>
              <a:t>ère</a:t>
            </a:r>
            <a:r>
              <a:rPr lang="fr-FR" dirty="0"/>
              <a:t> période d’évaluation)</a:t>
            </a:r>
          </a:p>
          <a:p>
            <a:r>
              <a:rPr lang="fr-FR" dirty="0"/>
              <a:t>Appréciations des enseignants et de l’équipe pédagogique</a:t>
            </a:r>
          </a:p>
          <a:p>
            <a:r>
              <a:rPr lang="fr-FR" dirty="0"/>
              <a:t>Retards et absences</a:t>
            </a:r>
          </a:p>
          <a:p>
            <a:r>
              <a:rPr lang="fr-FR" dirty="0"/>
              <a:t>Implications : délégués, éco-délégués, CVL, MDL, AS, autres projets….</a:t>
            </a:r>
          </a:p>
          <a:p>
            <a:r>
              <a:rPr lang="fr-FR" dirty="0">
                <a:ea typeface="+mn-lt"/>
                <a:cs typeface="+mn-lt"/>
              </a:rPr>
              <a:t>Les notes aux épreuves anticipées de français (écrit et oral) et aux épreuves de spécialité sont pris en compte dans </a:t>
            </a:r>
            <a:r>
              <a:rPr lang="fr-FR" u="sng" dirty="0" err="1">
                <a:ea typeface="+mn-lt"/>
                <a:cs typeface="+mn-lt"/>
                <a:hlinkClick r:id="rId2"/>
              </a:rPr>
              <a:t>Parcoursup</a:t>
            </a:r>
            <a:r>
              <a:rPr lang="fr-FR" dirty="0">
                <a:ea typeface="+mn-lt"/>
                <a:cs typeface="+mn-lt"/>
              </a:rPr>
              <a:t>.</a:t>
            </a:r>
            <a:endParaRPr lang="fr-FR" dirty="0"/>
          </a:p>
          <a:p>
            <a:endParaRPr lang="fr-FR" dirty="0"/>
          </a:p>
          <a:p>
            <a:r>
              <a:rPr lang="fr-FR" dirty="0"/>
              <a:t>Le dossier n’est parfois qu’une étape dans le processus de sélection, il peut être complété par des épreuves écrites ou orales, des entretiens….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242FA6-94B9-B314-5DD4-E1434A9DBCF5}"/>
              </a:ext>
            </a:extLst>
          </p:cNvPr>
          <p:cNvSpPr>
            <a:spLocks noGrp="1"/>
          </p:cNvSpPr>
          <p:nvPr>
            <p:ph type="title"/>
          </p:nvPr>
        </p:nvSpPr>
        <p:spPr/>
        <p:txBody>
          <a:bodyPr/>
          <a:lstStyle/>
          <a:p>
            <a:r>
              <a:rPr lang="fr-FR"/>
              <a:t>Les temps forts de l'orientation</a:t>
            </a:r>
          </a:p>
        </p:txBody>
      </p:sp>
      <p:sp>
        <p:nvSpPr>
          <p:cNvPr id="3" name="Espace réservé du contenu 2">
            <a:extLst>
              <a:ext uri="{FF2B5EF4-FFF2-40B4-BE49-F238E27FC236}">
                <a16:creationId xmlns:a16="http://schemas.microsoft.com/office/drawing/2014/main" id="{D40B8B8D-44FA-CF2A-96C8-35975EC85983}"/>
              </a:ext>
            </a:extLst>
          </p:cNvPr>
          <p:cNvSpPr>
            <a:spLocks noGrp="1"/>
          </p:cNvSpPr>
          <p:nvPr>
            <p:ph idx="1"/>
          </p:nvPr>
        </p:nvSpPr>
        <p:spPr>
          <a:xfrm>
            <a:off x="1066800" y="2103120"/>
            <a:ext cx="10058400" cy="2650112"/>
          </a:xfrm>
        </p:spPr>
        <p:txBody>
          <a:bodyPr vert="horz" lIns="91440" tIns="45720" rIns="91440" bIns="45720" rtlCol="0" anchor="t">
            <a:normAutofit fontScale="92500" lnSpcReduction="10000"/>
          </a:bodyPr>
          <a:lstStyle/>
          <a:p>
            <a:r>
              <a:rPr lang="fr-FR" dirty="0"/>
              <a:t>Accompagnement du professeur référent</a:t>
            </a:r>
          </a:p>
          <a:p>
            <a:pPr>
              <a:buClr>
                <a:srgbClr val="262626"/>
              </a:buClr>
            </a:pPr>
            <a:r>
              <a:rPr lang="fr-FR" dirty="0"/>
              <a:t>Janvier : présentation de parcours sup', vœux ( terminale)</a:t>
            </a:r>
          </a:p>
          <a:p>
            <a:pPr>
              <a:buClr>
                <a:srgbClr val="262626"/>
              </a:buClr>
            </a:pPr>
            <a:r>
              <a:rPr lang="fr-FR" dirty="0"/>
              <a:t>Janvier à mars : saisie des vœux </a:t>
            </a:r>
            <a:r>
              <a:rPr lang="fr-FR" dirty="0" err="1"/>
              <a:t>parcoursup</a:t>
            </a:r>
            <a:r>
              <a:rPr lang="fr-FR" dirty="0"/>
              <a:t> ( fin mars les dossiers scolaires sont transmis, avec avis de l’équipe pédagogique et du chef d’établissement)</a:t>
            </a:r>
          </a:p>
          <a:p>
            <a:pPr>
              <a:buClr>
                <a:srgbClr val="262626"/>
              </a:buClr>
            </a:pPr>
            <a:r>
              <a:rPr lang="fr-FR" dirty="0"/>
              <a:t>10 Mars : arrêt des notes première période</a:t>
            </a:r>
          </a:p>
          <a:p>
            <a:pPr>
              <a:buClr>
                <a:srgbClr val="262626"/>
              </a:buClr>
            </a:pPr>
            <a:r>
              <a:rPr lang="fr-FR" dirty="0"/>
              <a:t>Mai : choix des spécialités conservées en terminale</a:t>
            </a:r>
          </a:p>
          <a:p>
            <a:pPr>
              <a:buClr>
                <a:srgbClr val="262626"/>
              </a:buClr>
            </a:pPr>
            <a:r>
              <a:rPr lang="fr-FR" dirty="0"/>
              <a:t>Juin : décision de </a:t>
            </a:r>
            <a:r>
              <a:rPr lang="fr-FR" dirty="0" err="1"/>
              <a:t>parcoursup</a:t>
            </a:r>
            <a:endParaRPr lang="fr-FR" dirty="0"/>
          </a:p>
          <a:p>
            <a:pPr>
              <a:buClr>
                <a:srgbClr val="262626"/>
              </a:buClr>
            </a:pPr>
            <a:r>
              <a:rPr lang="fr-FR" dirty="0"/>
              <a:t>Semaine12 et 22 : conseils de classe </a:t>
            </a:r>
          </a:p>
          <a:p>
            <a:pPr>
              <a:buClr>
                <a:srgbClr val="262626"/>
              </a:buClr>
            </a:pPr>
            <a:endParaRPr lang="fr-FR" dirty="0"/>
          </a:p>
          <a:p>
            <a:pPr>
              <a:buClr>
                <a:srgbClr val="262626"/>
              </a:buClr>
            </a:pPr>
            <a:endParaRPr lang="fr-FR" dirty="0"/>
          </a:p>
          <a:p>
            <a:pPr>
              <a:buClr>
                <a:srgbClr val="262626"/>
              </a:buClr>
            </a:pPr>
            <a:endParaRPr lang="fr-FR" dirty="0"/>
          </a:p>
        </p:txBody>
      </p:sp>
    </p:spTree>
    <p:extLst>
      <p:ext uri="{BB962C8B-B14F-4D97-AF65-F5344CB8AC3E}">
        <p14:creationId xmlns:p14="http://schemas.microsoft.com/office/powerpoint/2010/main" val="26151999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8CBD97-3FFB-F9D4-1915-CAFA467424CE}"/>
              </a:ext>
            </a:extLst>
          </p:cNvPr>
          <p:cNvSpPr>
            <a:spLocks noGrp="1"/>
          </p:cNvSpPr>
          <p:nvPr>
            <p:ph type="title"/>
          </p:nvPr>
        </p:nvSpPr>
        <p:spPr>
          <a:xfrm>
            <a:off x="1066800" y="634356"/>
            <a:ext cx="10058400" cy="1371600"/>
          </a:xfrm>
        </p:spPr>
        <p:txBody>
          <a:bodyPr>
            <a:normAutofit fontScale="90000"/>
          </a:bodyPr>
          <a:lstStyle/>
          <a:p>
            <a:r>
              <a:rPr lang="fr-FR" dirty="0"/>
              <a:t>Le diplôme du baccalauréat série générale</a:t>
            </a:r>
          </a:p>
        </p:txBody>
      </p:sp>
      <p:sp>
        <p:nvSpPr>
          <p:cNvPr id="3" name="Espace réservé du contenu 2">
            <a:extLst>
              <a:ext uri="{FF2B5EF4-FFF2-40B4-BE49-F238E27FC236}">
                <a16:creationId xmlns:a16="http://schemas.microsoft.com/office/drawing/2014/main" id="{685C69E8-27B0-AC34-EF3B-FB9DAABC14AF}"/>
              </a:ext>
            </a:extLst>
          </p:cNvPr>
          <p:cNvSpPr>
            <a:spLocks noGrp="1"/>
          </p:cNvSpPr>
          <p:nvPr>
            <p:ph idx="1"/>
          </p:nvPr>
        </p:nvSpPr>
        <p:spPr/>
        <p:txBody>
          <a:bodyPr vert="horz" lIns="91440" tIns="45720" rIns="91440" bIns="45720" rtlCol="0" anchor="t">
            <a:normAutofit/>
          </a:bodyPr>
          <a:lstStyle/>
          <a:p>
            <a:pPr marL="0" indent="0">
              <a:buNone/>
            </a:pPr>
            <a:r>
              <a:rPr lang="fr-FR" b="1" u="sng" dirty="0"/>
              <a:t>Année de première : </a:t>
            </a:r>
          </a:p>
          <a:p>
            <a:pPr marL="0" indent="0">
              <a:buClr>
                <a:srgbClr val="262626"/>
              </a:buClr>
              <a:buNone/>
            </a:pPr>
            <a:r>
              <a:rPr lang="fr-FR" dirty="0"/>
              <a:t>Contrôle continu</a:t>
            </a:r>
          </a:p>
          <a:p>
            <a:pPr>
              <a:buClr>
                <a:srgbClr val="262626"/>
              </a:buClr>
            </a:pPr>
            <a:r>
              <a:rPr lang="fr-FR" dirty="0"/>
              <a:t>EMC : coef 1</a:t>
            </a:r>
          </a:p>
          <a:p>
            <a:pPr>
              <a:buClr>
                <a:srgbClr val="262626"/>
              </a:buClr>
            </a:pPr>
            <a:r>
              <a:rPr lang="fr-FR" dirty="0"/>
              <a:t>Histoire géographie : coef 3</a:t>
            </a:r>
          </a:p>
          <a:p>
            <a:pPr>
              <a:buClr>
                <a:srgbClr val="262626"/>
              </a:buClr>
            </a:pPr>
            <a:r>
              <a:rPr lang="fr-FR" dirty="0"/>
              <a:t>LVA et LVB : coef 3</a:t>
            </a:r>
          </a:p>
          <a:p>
            <a:pPr>
              <a:buClr>
                <a:srgbClr val="262626"/>
              </a:buClr>
            </a:pPr>
            <a:r>
              <a:rPr lang="fr-FR" dirty="0"/>
              <a:t>Enseignement scientifique : coef 3</a:t>
            </a:r>
          </a:p>
          <a:p>
            <a:pPr>
              <a:buClr>
                <a:srgbClr val="262626"/>
              </a:buClr>
            </a:pPr>
            <a:r>
              <a:rPr lang="fr-FR" dirty="0"/>
              <a:t>Spécialité abandonnée : coef 8</a:t>
            </a:r>
          </a:p>
          <a:p>
            <a:pPr marL="0" indent="0">
              <a:buClr>
                <a:srgbClr val="262626"/>
              </a:buClr>
              <a:buNone/>
            </a:pPr>
            <a:r>
              <a:rPr lang="fr-FR" dirty="0"/>
              <a:t>Enseignements optionnels ( max 3) : </a:t>
            </a:r>
            <a:r>
              <a:rPr lang="fr-FR" dirty="0" err="1"/>
              <a:t>coef</a:t>
            </a:r>
            <a:r>
              <a:rPr lang="fr-FR" dirty="0"/>
              <a:t> 6</a:t>
            </a:r>
          </a:p>
          <a:p>
            <a:pPr marL="0" indent="0">
              <a:buClr>
                <a:srgbClr val="262626"/>
              </a:buClr>
              <a:buNone/>
            </a:pPr>
            <a:r>
              <a:rPr lang="fr-FR" dirty="0"/>
              <a:t>Epreuves anticipées : français écrit et oral </a:t>
            </a:r>
            <a:r>
              <a:rPr lang="fr-FR" dirty="0" err="1"/>
              <a:t>coef</a:t>
            </a:r>
            <a:r>
              <a:rPr lang="fr-FR" dirty="0"/>
              <a:t> 5</a:t>
            </a:r>
          </a:p>
        </p:txBody>
      </p:sp>
    </p:spTree>
    <p:extLst>
      <p:ext uri="{BB962C8B-B14F-4D97-AF65-F5344CB8AC3E}">
        <p14:creationId xmlns:p14="http://schemas.microsoft.com/office/powerpoint/2010/main" val="1643103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Savon</Template>
  <TotalTime>960</TotalTime>
  <Words>715</Words>
  <Application>Microsoft Office PowerPoint</Application>
  <PresentationFormat>Grand écran</PresentationFormat>
  <Paragraphs>80</Paragraphs>
  <Slides>12</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12</vt:i4>
      </vt:variant>
    </vt:vector>
  </HeadingPairs>
  <TitlesOfParts>
    <vt:vector size="16" baseType="lpstr">
      <vt:lpstr>Calibri</vt:lpstr>
      <vt:lpstr>Century Gothic</vt:lpstr>
      <vt:lpstr>Garamond</vt:lpstr>
      <vt:lpstr>Savon</vt:lpstr>
      <vt:lpstr>Réunion parents TERMINALE  LPO E. Cartan</vt:lpstr>
      <vt:lpstr>Informations importantes</vt:lpstr>
      <vt:lpstr>7</vt:lpstr>
      <vt:lpstr>Présentation PowerPoint</vt:lpstr>
      <vt:lpstr>Une cycle d'orientation.</vt:lpstr>
      <vt:lpstr>Présentation PowerPoint</vt:lpstr>
      <vt:lpstr>Dossier parcoursup : </vt:lpstr>
      <vt:lpstr>Les temps forts de l'orientation</vt:lpstr>
      <vt:lpstr>Le diplôme du baccalauréat série générale</vt:lpstr>
      <vt:lpstr>Présentation PowerPoint</vt:lpstr>
      <vt:lpstr>Présentation PowerPoint</vt:lpstr>
      <vt:lpstr>Prochains jalons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proviseur</dc:creator>
  <cp:lastModifiedBy>proviseur</cp:lastModifiedBy>
  <cp:revision>285</cp:revision>
  <dcterms:created xsi:type="dcterms:W3CDTF">2022-09-07T10:04:35Z</dcterms:created>
  <dcterms:modified xsi:type="dcterms:W3CDTF">2024-09-17T14:05:11Z</dcterms:modified>
</cp:coreProperties>
</file>