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46"/>
  </p:normalViewPr>
  <p:slideViewPr>
    <p:cSldViewPr snapToGrid="0">
      <p:cViewPr varScale="1">
        <p:scale>
          <a:sx n="133" d="100"/>
          <a:sy n="133" d="100"/>
        </p:scale>
        <p:origin x="10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E1E2C28-F5F0-0A94-479A-1D66BA4E0A01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>
            <a:noAutofit/>
          </a:bodyPr>
          <a:lstStyle/>
          <a:p>
            <a:pPr hangingPunct="0">
              <a:defRPr sz="1400"/>
            </a:pPr>
            <a:endParaRPr lang="fr-FR" sz="1200"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CF1A186-8041-BE2D-EBC6-33E2D2014A67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>
            <a:noAutofit/>
          </a:bodyPr>
          <a:lstStyle/>
          <a:p>
            <a:pPr algn="r" hangingPunct="0">
              <a:defRPr sz="1400"/>
            </a:pPr>
            <a:endParaRPr lang="fr-FR" sz="1200"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7AE661-80F4-1567-93F6-887EA124F9E4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>
            <a:noAutofit/>
          </a:bodyPr>
          <a:lstStyle/>
          <a:p>
            <a:pPr hangingPunct="0">
              <a:defRPr sz="1400"/>
            </a:pPr>
            <a:endParaRPr lang="fr-FR" sz="1200"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E63A77-02BB-A0DA-35B3-543E0171F464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>
            <a:noAutofit/>
          </a:bodyPr>
          <a:lstStyle/>
          <a:p>
            <a:pPr algn="r" hangingPunct="0">
              <a:defRPr sz="1400"/>
            </a:pPr>
            <a:fld id="{4E9F0E29-E075-A547-A6D2-96DA1609E58E}" type="slidenum">
              <a:t>‹N°›</a:t>
            </a:fld>
            <a:endParaRPr lang="fr-FR" sz="1200"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0026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16688E4-B50C-FB5C-A312-8B63FD9A82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65523D5-88B4-9136-DD20-864215FC998F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4" name="Espace réservé de l'en-tête 3">
            <a:extLst>
              <a:ext uri="{FF2B5EF4-FFF2-40B4-BE49-F238E27FC236}">
                <a16:creationId xmlns:a16="http://schemas.microsoft.com/office/drawing/2014/main" id="{9AF2E9A3-FB93-1B19-FB80-862E88690931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7FF3359-2E94-896B-DF6D-F320EA4EF327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9415E5D-4E50-CC8C-A328-AF92BA16A108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A6C746B-8230-7D6C-BDDA-A671026124C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DDF858D3-F834-C744-B0DB-9E7BCC32958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95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fr-FR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8083F8-51E6-B821-BD83-E0CDACF9A6C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2D3B53C-177D-354E-8172-4C1369433DC4}" type="slidenum">
              <a:t>1</a:t>
            </a:fld>
            <a:endParaRPr lang="fr-FR"/>
          </a:p>
        </p:txBody>
      </p:sp>
      <p:sp>
        <p:nvSpPr>
          <p:cNvPr id="2" name="Google Shape;59;p:notes">
            <a:extLst>
              <a:ext uri="{FF2B5EF4-FFF2-40B4-BE49-F238E27FC236}">
                <a16:creationId xmlns:a16="http://schemas.microsoft.com/office/drawing/2014/main" id="{080CE5E2-4A2F-74D1-161A-73E2B868792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60;p:notes">
            <a:extLst>
              <a:ext uri="{FF2B5EF4-FFF2-40B4-BE49-F238E27FC236}">
                <a16:creationId xmlns:a16="http://schemas.microsoft.com/office/drawing/2014/main" id="{67BF7D31-73AC-1C20-7EDD-0FF35439C50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BE99EF2-9A75-E4D5-AA6A-B8C17B2CC9E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8DC791B8-06C1-4049-9032-721290DC1B88}" type="slidenum">
              <a:t>10</a:t>
            </a:fld>
            <a:endParaRPr lang="fr-FR"/>
          </a:p>
        </p:txBody>
      </p:sp>
      <p:sp>
        <p:nvSpPr>
          <p:cNvPr id="2" name="Google Shape;128;g1c5105968e2_0_127:notes">
            <a:extLst>
              <a:ext uri="{FF2B5EF4-FFF2-40B4-BE49-F238E27FC236}">
                <a16:creationId xmlns:a16="http://schemas.microsoft.com/office/drawing/2014/main" id="{38F47646-C780-121B-D3D8-93718AE71A4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6160" y="685800"/>
            <a:ext cx="5486040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129;g1c5105968e2_0_127:notes">
            <a:extLst>
              <a:ext uri="{FF2B5EF4-FFF2-40B4-BE49-F238E27FC236}">
                <a16:creationId xmlns:a16="http://schemas.microsoft.com/office/drawing/2014/main" id="{2169DF44-027E-7278-915A-CE7A028D2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71E334-B336-AA3A-B0D6-A68A5C37E9D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79348D3-0B14-0C40-8FD5-68777AC79051}" type="slidenum">
              <a:t>2</a:t>
            </a:fld>
            <a:endParaRPr lang="fr-FR"/>
          </a:p>
        </p:txBody>
      </p:sp>
      <p:sp>
        <p:nvSpPr>
          <p:cNvPr id="2" name="Google Shape;77;g1c5105968e2_0_53:notes">
            <a:extLst>
              <a:ext uri="{FF2B5EF4-FFF2-40B4-BE49-F238E27FC236}">
                <a16:creationId xmlns:a16="http://schemas.microsoft.com/office/drawing/2014/main" id="{86CEE02C-33DA-F93D-491C-484B893DC16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6160" y="685800"/>
            <a:ext cx="5486040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78;g1c5105968e2_0_53:notes">
            <a:extLst>
              <a:ext uri="{FF2B5EF4-FFF2-40B4-BE49-F238E27FC236}">
                <a16:creationId xmlns:a16="http://schemas.microsoft.com/office/drawing/2014/main" id="{6FE83327-3396-CF3B-F44D-3DA1F61FA76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1AF181A-80B8-4D1B-F33E-BB3F3C59494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55D2C57-E15F-CE48-A9EC-788178FBA37A}" type="slidenum">
              <a:t>3</a:t>
            </a:fld>
            <a:endParaRPr lang="fr-FR"/>
          </a:p>
        </p:txBody>
      </p:sp>
      <p:sp>
        <p:nvSpPr>
          <p:cNvPr id="2" name="Google Shape;82;g1c5cdad8f4a_0_9:notes">
            <a:extLst>
              <a:ext uri="{FF2B5EF4-FFF2-40B4-BE49-F238E27FC236}">
                <a16:creationId xmlns:a16="http://schemas.microsoft.com/office/drawing/2014/main" id="{52B4DF79-5890-A753-C5C8-A0F99765589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6160" y="685800"/>
            <a:ext cx="5486040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83;g1c5cdad8f4a_0_9:notes">
            <a:extLst>
              <a:ext uri="{FF2B5EF4-FFF2-40B4-BE49-F238E27FC236}">
                <a16:creationId xmlns:a16="http://schemas.microsoft.com/office/drawing/2014/main" id="{70E53EC0-D83A-9D21-289A-FE64D336D7F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C235B6-1A46-5EA8-8159-391B9CA8491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7045E77C-6727-7447-B733-A4C0BBD37BCD}" type="slidenum">
              <a:t>4</a:t>
            </a:fld>
            <a:endParaRPr lang="fr-FR"/>
          </a:p>
        </p:txBody>
      </p:sp>
      <p:sp>
        <p:nvSpPr>
          <p:cNvPr id="2" name="Google Shape;88;g1c5105968e2_0_69:notes">
            <a:extLst>
              <a:ext uri="{FF2B5EF4-FFF2-40B4-BE49-F238E27FC236}">
                <a16:creationId xmlns:a16="http://schemas.microsoft.com/office/drawing/2014/main" id="{1A6BDD5E-B1CF-1D95-02C1-4B5E2BE0A4F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6160" y="685800"/>
            <a:ext cx="5486040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89;g1c5105968e2_0_69:notes">
            <a:extLst>
              <a:ext uri="{FF2B5EF4-FFF2-40B4-BE49-F238E27FC236}">
                <a16:creationId xmlns:a16="http://schemas.microsoft.com/office/drawing/2014/main" id="{451DD379-969F-0C28-CA9B-C8A44917898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FF993DF-81A9-73C7-A903-F8CC6CE953E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D483E65-1EB6-7841-B478-7F309FED444D}" type="slidenum">
              <a:t>5</a:t>
            </a:fld>
            <a:endParaRPr lang="fr-FR"/>
          </a:p>
        </p:txBody>
      </p:sp>
      <p:sp>
        <p:nvSpPr>
          <p:cNvPr id="2" name="Google Shape;94;g1c5105968e2_0_75:notes">
            <a:extLst>
              <a:ext uri="{FF2B5EF4-FFF2-40B4-BE49-F238E27FC236}">
                <a16:creationId xmlns:a16="http://schemas.microsoft.com/office/drawing/2014/main" id="{381A8F8B-63F1-DF5A-C1DE-DF141C7C017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6160" y="685800"/>
            <a:ext cx="5486040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95;g1c5105968e2_0_75:notes">
            <a:extLst>
              <a:ext uri="{FF2B5EF4-FFF2-40B4-BE49-F238E27FC236}">
                <a16:creationId xmlns:a16="http://schemas.microsoft.com/office/drawing/2014/main" id="{478BBC21-E651-4354-9D66-72A47CE37A9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6C648C3-DE65-C588-76AA-DA278879544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7B08BC9D-594E-0F44-A41C-0A4E413F197E}" type="slidenum">
              <a:t>6</a:t>
            </a:fld>
            <a:endParaRPr lang="fr-FR"/>
          </a:p>
        </p:txBody>
      </p:sp>
      <p:sp>
        <p:nvSpPr>
          <p:cNvPr id="2" name="Google Shape;100;g1c5105968e2_0_81:notes">
            <a:extLst>
              <a:ext uri="{FF2B5EF4-FFF2-40B4-BE49-F238E27FC236}">
                <a16:creationId xmlns:a16="http://schemas.microsoft.com/office/drawing/2014/main" id="{7B38C62A-48A7-EB44-4FFB-8ADF7D5FB3A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6160" y="685800"/>
            <a:ext cx="5486040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101;g1c5105968e2_0_81:notes">
            <a:extLst>
              <a:ext uri="{FF2B5EF4-FFF2-40B4-BE49-F238E27FC236}">
                <a16:creationId xmlns:a16="http://schemas.microsoft.com/office/drawing/2014/main" id="{EDDD3577-D847-47BA-1D6C-C671A7BFE50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C0E461-988F-CB3E-448D-2E5B6B0A840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3CF0081-C3E2-DB49-A94A-3831077CC8DD}" type="slidenum">
              <a:t>7</a:t>
            </a:fld>
            <a:endParaRPr lang="fr-FR"/>
          </a:p>
        </p:txBody>
      </p:sp>
      <p:sp>
        <p:nvSpPr>
          <p:cNvPr id="2" name="Google Shape;106;g1c5105968e2_0_93:notes">
            <a:extLst>
              <a:ext uri="{FF2B5EF4-FFF2-40B4-BE49-F238E27FC236}">
                <a16:creationId xmlns:a16="http://schemas.microsoft.com/office/drawing/2014/main" id="{3ED38596-6A2F-1884-3174-61334D476FA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107;g1c5105968e2_0_93:notes">
            <a:extLst>
              <a:ext uri="{FF2B5EF4-FFF2-40B4-BE49-F238E27FC236}">
                <a16:creationId xmlns:a16="http://schemas.microsoft.com/office/drawing/2014/main" id="{34513371-D0DC-4DD3-D4E0-7B562B1089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A042FD-1F43-BFF7-7162-0A036E9C776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B7D8B01D-8FFB-7C49-9D4C-0A727D13994A}" type="slidenum">
              <a:t>8</a:t>
            </a:fld>
            <a:endParaRPr lang="fr-FR"/>
          </a:p>
        </p:txBody>
      </p:sp>
      <p:sp>
        <p:nvSpPr>
          <p:cNvPr id="2" name="Google Shape;117;g1c5105968e2_0_114:notes">
            <a:extLst>
              <a:ext uri="{FF2B5EF4-FFF2-40B4-BE49-F238E27FC236}">
                <a16:creationId xmlns:a16="http://schemas.microsoft.com/office/drawing/2014/main" id="{9F5DE83D-6ABE-040E-42DD-C61F5053ED5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6160" y="685800"/>
            <a:ext cx="5486040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118;g1c5105968e2_0_114:notes">
            <a:extLst>
              <a:ext uri="{FF2B5EF4-FFF2-40B4-BE49-F238E27FC236}">
                <a16:creationId xmlns:a16="http://schemas.microsoft.com/office/drawing/2014/main" id="{4F87B887-E523-56A5-2501-37D5DA5F65F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1CF61C-EA3C-6B71-7C8E-DE508BF9C79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99557D2-6D58-6D43-A801-D0BA9F764528}" type="slidenum">
              <a:t>9</a:t>
            </a:fld>
            <a:endParaRPr lang="fr-FR"/>
          </a:p>
        </p:txBody>
      </p:sp>
      <p:sp>
        <p:nvSpPr>
          <p:cNvPr id="2" name="Google Shape;123;g1c5105968e2_0_121:notes">
            <a:extLst>
              <a:ext uri="{FF2B5EF4-FFF2-40B4-BE49-F238E27FC236}">
                <a16:creationId xmlns:a16="http://schemas.microsoft.com/office/drawing/2014/main" id="{2C4ECCC8-6557-F70E-E10B-267D3E99F97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686160" y="685800"/>
            <a:ext cx="5486040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Google Shape;124;g1c5105968e2_0_121:notes">
            <a:extLst>
              <a:ext uri="{FF2B5EF4-FFF2-40B4-BE49-F238E27FC236}">
                <a16:creationId xmlns:a16="http://schemas.microsoft.com/office/drawing/2014/main" id="{C8D76552-F449-B427-1A23-4A16B37F0DF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 wrap="square" lIns="91440" tIns="91440" rIns="91440" bIns="91440" anchor="t">
            <a:no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D435EB-76E6-815B-891D-ED56075FFE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038"/>
            <a:ext cx="6858000" cy="19907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7DA3F6-891D-6F43-BE24-13B80D2C2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963"/>
            <a:ext cx="6858000" cy="13795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D35047-19CF-761A-1A6D-84C915BF7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85C1C7-B820-1E38-CDF7-4CE379A5A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D8E2E6-B22E-A768-2B4C-C06194AD5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C16F9-6EB9-BA42-82ED-2E62B43AD8D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6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8BFF36-6F81-6B9E-0436-B0C337F96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F57DF3-BA3C-8939-214C-F1DA144363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C16C87-2CD2-CC08-3BA4-DA9E892A3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303376-8E6D-2FE6-1A82-1E2A05AF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854554-C930-9C25-38F0-D5CC22BEC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BAC2-CBE4-8F46-BC8E-8EE2A0EA74B2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37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07B8CD5-2263-24F3-83E4-4507BB6770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800"/>
            <a:ext cx="1971675" cy="4843463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CD3584D-8844-5163-B851-B455B43BDA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5762625" cy="48434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D80103-53A6-B265-36B7-63E4E5572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FFD171-2C9A-E141-B4E9-78B91D74C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CA26AA-3056-721B-AAAD-296078B54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5F7B-0DBB-4E41-A4C6-B2EADA327706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959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B66901-F4A9-6BD2-6E43-898854A2DC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038"/>
            <a:ext cx="6858000" cy="19907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BF1196A-81AC-EB9C-D5BC-AA5ACA265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963"/>
            <a:ext cx="6858000" cy="13795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5678CE-4913-2C1F-04BB-88C4B98F8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1B6E81-F51D-9F57-2D22-1230DFFBC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014AFD-4A9E-1AB3-7EA0-B0146CB3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5A9F0-9800-E14B-8EA5-10180230D40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305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FBB84A-3B9B-D3BD-BD4A-B00160911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55C589-BF49-3C35-3F01-BE3154CC3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AA1862-CFE0-FF3C-100F-636B92450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A46618-9B14-1770-2F0A-78C2955B5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D90C48-E5B0-29DB-831C-72A4BE9E1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7B6-9293-3B41-A994-E794E5A47E0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189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C8239C-329E-D044-D2A0-91F1E8E7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5575"/>
            <a:ext cx="7886700" cy="23764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D2BC9F-10A4-03C8-3559-3822020C9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288"/>
            <a:ext cx="7886700" cy="12509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6C26DF-0C2E-8294-C285-91CE5C05C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953754-0FBC-6AEA-9221-C2106B2D4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887271-1CF0-FD3D-60F5-7E6344F77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1C740-93D8-6E4B-902B-EA011A99385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648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F7E9BF-D103-625B-60E1-24FDD6CA9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04BF57-A600-6A50-AE5D-63D8B599B0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0825"/>
            <a:ext cx="3867150" cy="36274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744DD7-4CBC-9C75-C28E-6CA4249911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520825"/>
            <a:ext cx="3867150" cy="36274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4F5517A-EF61-B43F-5D8E-80408C14A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4065B1-E9E7-3329-477E-378EBB62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05A57BC-D89E-4866-9081-EAAEDBFDF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2ACB0-E814-8248-912E-EC0FD828CA4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1083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013A29-F440-40B2-A46F-573B71331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04800"/>
            <a:ext cx="7886700" cy="11049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A0B43B-6AF4-0653-5008-E9780197D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401763"/>
            <a:ext cx="3868737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2CD4DC5-31BF-CF50-ED94-A553B43920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087563"/>
            <a:ext cx="3868737" cy="3070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66E47E9-555E-6B59-0D77-74E94B9946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1763"/>
            <a:ext cx="3887788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94CF8B0-D004-3831-17FB-669B5207D2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6A0BE2F-C343-F0E4-207E-8F17D0916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89853F6-5853-D5E7-E1B9-AE7DFCD76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42C9E15-EDEE-3F09-1357-7321133B8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C0997-634C-F547-9C55-85ABFAE161F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352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2BFE89-76B3-BA7C-248D-C082B5B4F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902B8A-9A36-DC44-C7F4-20B60E22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6704A95-BDDA-EDE7-61E9-A118B936F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602C035-D658-5DBC-E2A9-34A136DE1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BFD4-742C-8141-89F8-A00BBE2A590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819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D87E56F-3D68-4DE1-BAC6-304FE6447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2530BC-CC29-1B69-79BE-4A0417424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268A95-7A85-B4C4-F20B-B9508AD24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9B6-47CC-2F4D-951D-C8389B56076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60257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DE81D9-9543-CF05-D5AA-BBC10E2B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F80027-FA22-04E3-5008-75773CD44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5728EB-BE50-00ED-3B26-BB830F8E4C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555ACC-9B0A-300B-2DBE-22D36EC27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703BE05-9FF5-088E-7F87-E21762F09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0F082C3-BBEC-355B-2F6E-ACC7A25CB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8CD9-F4D9-DA45-8E48-C2E9F5C0A7A1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3699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25B207-2CFE-3B17-545A-E1F54EDE7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90626F-DC3C-71C6-5029-904AAB1183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7325ED-1931-56F3-D067-487A0CFA8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3FFD51-212F-A5B9-7439-72804374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795768-C43A-46EF-E4F3-D43D63D84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58123-BB18-EF40-B9EC-AC82F6457F5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76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55026B-6BEF-F470-8FD7-6A72D9877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E57687B-E62C-56C7-2C5C-4FE03EB48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BD11646-0016-AD1C-AD2F-7D67A37E4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E153104-20F6-20B4-152C-A94B67AF5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ACD7F3D-7A25-424C-FAAF-029084935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AF64440-2FE1-1F38-7F84-D453C2E26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EAC7-3CD3-E24C-965B-1DF878100274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064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338494-0F1C-D28C-0310-EB816B43D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D147393-4713-5B36-F7A1-F5A02C5CF8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EF7476-DA47-9AC7-A611-37DFE0702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27ADDC-D984-AF9C-446E-94A0DF824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99012E-1DFB-3853-9CA1-50A02656D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679B-39AB-0241-8B46-927810698C46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112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EF5C5B0-0AB7-0C8A-09FD-A9140C16E0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800"/>
            <a:ext cx="1971675" cy="4843463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0E5B9CD-5FC7-9FFB-4138-5D525E1A5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5762625" cy="48434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746FDE-5B09-F7AF-84BA-A027B902D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DD7BF4-675A-6514-5A26-FE8EA14CA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813C16-3A0F-FB35-6DF1-65785D799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FA1A-82AF-4D4C-86D1-D556EA542C1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02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148EA-793D-45B5-8D5D-C9600BF6A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5575"/>
            <a:ext cx="7886700" cy="23764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5025F8D-C3FA-564D-9195-C0A2DC549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288"/>
            <a:ext cx="7886700" cy="12509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EFA79A-52D3-6D0A-D371-7610BC97D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E6D159-000B-1002-7334-0FA76894F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4C1839-25D2-5A04-9686-DC5A0B216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43B48-4FBC-0B41-8905-E230E3409202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493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CEF4AE-4468-7E49-E8A2-A40B97328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9D4191-A71C-8313-5C0E-3F9CBF1557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0825"/>
            <a:ext cx="3867150" cy="36274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B514CB3-A01A-AFFA-4C97-03946588A0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520825"/>
            <a:ext cx="3867150" cy="36274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09A0E2-B13D-52DD-10E3-54A138D8D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66B7F4-FA13-FF9E-288F-E8273ADBC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8D4133-71A5-CCF9-9889-CFE0FC936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A8E87-6142-0D43-8E48-8C4761B3F910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02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CA6C96-C722-9D8E-6601-47386D34D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04800"/>
            <a:ext cx="7886700" cy="11049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AFE8CC-F02A-BF2D-6EE8-5CC42EED6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401763"/>
            <a:ext cx="3868737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0498B0D-34F5-A2EC-E9A8-5B0808C25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087563"/>
            <a:ext cx="3868737" cy="3070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D41A20F-3E8A-0A12-3743-307E422E36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1763"/>
            <a:ext cx="3887788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9ED81E0-EDDC-FF90-91EA-421752EEC2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D5E870A-BE5F-81F6-692A-C343C3E6D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27B8D97-4840-5620-D9EA-B475E38F3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69CDC99-2549-9C67-B901-25DC6164D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C6583-42CD-DB44-9BEB-0CBA0073C30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7E4C25-CCA4-6F73-2CF2-1B040DE37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A9E933-E284-65DD-660B-DC78329A6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5F2250-109A-B646-2C11-D98AFC51C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5AB6942-E9D3-88F7-404D-A4C45FD82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8EA43-A1C7-634B-9A0C-196891592B7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511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14F8E91-1DAA-2621-8AFB-DDAF7F4E7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1B00BAD-C135-EDDB-96EC-0D0A27BCB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E426D1-442D-2CFC-4AD9-9551455E8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B25D-6A33-8B45-80F0-6A89DCA74DE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65033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0FD47B-5FC6-C4CC-1AD1-A68404FDA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9A8A86-0975-D065-EE3D-A76768E9E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F47CB25-5F1E-A9FE-CCFC-EC42BEBE0A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4594558-82E4-BF5E-9CE2-6B6892233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ADCA20B-B81B-7C63-853B-D5F792B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263A0F-133E-52B4-1038-C0D9631CE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F9FE-1860-4349-A18B-0FB7852D9B5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721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ABA8B2-7C38-6B58-DE02-63FD628C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BB49F17-ECF4-E7C0-99BD-F2A887EF80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3DC87E9-D787-F767-547F-A2FA0CA097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546D259-22AA-50D3-A14F-64E6CFC8C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7A4707-6765-98B6-0042-79B8F2CB3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D35831-82D1-A543-C2A8-455538A64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5861-BE50-D54F-849E-3A412B54908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616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9D383CB-6C27-2F1F-AB91-6C7C0CA53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A4E549-DC2D-B9DF-BCD3-DE789327D3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619E7F-AFEC-11FF-25C1-133AC652F4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F1927-3CF5-C848-A678-46DAA55637F5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3844DB-24C0-11B6-8EB8-91544BB3BC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AB4F7A-B892-E356-A626-2AFA47398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A5590-E1C9-524B-9CA9-5D5F08633CE3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3A496DA-724D-9682-90CA-1B0589302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1E1574-4144-5DA4-070F-20F7FFD2B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7AAF5D-1B32-A0E2-5BC9-65C4CF76FE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EE68F-C6EA-0F41-AC58-4B7A4BF92773}" type="datetimeFigureOut">
              <a:rPr lang="fr-FR" smtClean="0"/>
              <a:t>11/01/2026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C63B57-3B01-8D57-F5CB-7BC2B76A9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86834B-1D4C-AC72-E19F-AB7E561F85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2FA3E-2867-3047-88B3-56C3A700AE4F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2;p13">
            <a:extLst>
              <a:ext uri="{FF2B5EF4-FFF2-40B4-BE49-F238E27FC236}">
                <a16:creationId xmlns:a16="http://schemas.microsoft.com/office/drawing/2014/main" id="{B5AEB464-84F3-8A33-6809-6330598B498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44880" y="1604880"/>
            <a:ext cx="3507120" cy="1707480"/>
          </a:xfrm>
          <a:noFill/>
          <a:ln>
            <a:noFill/>
          </a:ln>
        </p:spPr>
        <p:txBody>
          <a:bodyPr wrap="square" tIns="91440" bIns="91440" anchor="b">
            <a:normAutofit fontScale="90000"/>
          </a:bodyPr>
          <a:lstStyle/>
          <a:p>
            <a:pPr lvl="0" algn="ctr" hangingPunct="0">
              <a:lnSpc>
                <a:spcPct val="100000"/>
              </a:lnSpc>
              <a:spcBef>
                <a:spcPts val="0"/>
              </a:spcBef>
              <a:tabLst>
                <a:tab pos="0" algn="l"/>
              </a:tabLst>
            </a:pPr>
            <a:r>
              <a:rPr lang="fr-FR" sz="42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/>
              </a:rPr>
              <a:t>Spécialité</a:t>
            </a:r>
            <a:br>
              <a:rPr lang="fr-FR" sz="42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/>
              </a:rPr>
            </a:br>
            <a:r>
              <a:rPr lang="fr-FR" sz="42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/>
              </a:rPr>
              <a:t>Mathématiques</a:t>
            </a:r>
          </a:p>
        </p:txBody>
      </p:sp>
      <p:sp>
        <p:nvSpPr>
          <p:cNvPr id="3" name="Google Shape;63;p13">
            <a:extLst>
              <a:ext uri="{FF2B5EF4-FFF2-40B4-BE49-F238E27FC236}">
                <a16:creationId xmlns:a16="http://schemas.microsoft.com/office/drawing/2014/main" id="{DBFBFA03-3626-6C47-0C29-375E5B522D1B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044880" y="3462840"/>
            <a:ext cx="3054240" cy="779040"/>
          </a:xfrm>
          <a:noFill/>
          <a:ln>
            <a:noFill/>
          </a:ln>
        </p:spPr>
        <p:txBody>
          <a:bodyPr wrap="square" tIns="91440" bIns="91440" anchor="t"/>
          <a:lstStyle/>
          <a:p>
            <a:pPr marL="0" lvl="0" indent="0" algn="ctr" hangingPunct="0">
              <a:lnSpc>
                <a:spcPct val="100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fr-FR" sz="210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 pitchFamily="18"/>
              </a:rPr>
              <a:t>Je la prends ou pas 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31;p25">
            <a:extLst>
              <a:ext uri="{FF2B5EF4-FFF2-40B4-BE49-F238E27FC236}">
                <a16:creationId xmlns:a16="http://schemas.microsoft.com/office/drawing/2014/main" id="{E79E41A5-DD31-61C5-0B2A-9695F0B9496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08600" y="742319"/>
            <a:ext cx="8326440" cy="4802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32;p25">
            <a:extLst>
              <a:ext uri="{FF2B5EF4-FFF2-40B4-BE49-F238E27FC236}">
                <a16:creationId xmlns:a16="http://schemas.microsoft.com/office/drawing/2014/main" id="{4717EDE4-BFAF-ED3D-7E03-C47DFA70B01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55640" y="313920"/>
            <a:ext cx="2960640" cy="1188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0;p16">
            <a:extLst>
              <a:ext uri="{FF2B5EF4-FFF2-40B4-BE49-F238E27FC236}">
                <a16:creationId xmlns:a16="http://schemas.microsoft.com/office/drawing/2014/main" id="{2EE0E85B-2A47-AADF-DD27-C5A9755ADAA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10680" y="2110680"/>
            <a:ext cx="8521920" cy="1492920"/>
          </a:xfrm>
          <a:noFill/>
          <a:ln>
            <a:noFill/>
          </a:ln>
        </p:spPr>
        <p:txBody>
          <a:bodyPr wrap="square" tIns="91440" bIns="91440" anchor="b"/>
          <a:lstStyle/>
          <a:p>
            <a:pPr lvl="0" algn="ctr" hangingPunct="0">
              <a:lnSpc>
                <a:spcPct val="100000"/>
              </a:lnSpc>
              <a:spcBef>
                <a:spcPts val="0"/>
              </a:spcBef>
              <a:tabLst>
                <a:tab pos="0" algn="l"/>
              </a:tabLst>
            </a:pPr>
            <a:r>
              <a:rPr lang="fr-FR" sz="420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/>
              </a:rPr>
              <a:t>Si je prends la spécialité Mathématiques en classe de 1ère, il y a 4 scénarios possibles…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… le 1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5;p17">
            <a:extLst>
              <a:ext uri="{FF2B5EF4-FFF2-40B4-BE49-F238E27FC236}">
                <a16:creationId xmlns:a16="http://schemas.microsoft.com/office/drawing/2014/main" id="{6129DFAC-FBCA-29BF-3BC7-A895E1A75E7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10680" y="152640"/>
            <a:ext cx="8521920" cy="923400"/>
          </a:xfrm>
          <a:noFill/>
          <a:ln>
            <a:noFill/>
          </a:ln>
        </p:spPr>
        <p:txBody>
          <a:bodyPr wrap="square" tIns="91440" bIns="91440" anchor="b"/>
          <a:lstStyle/>
          <a:p>
            <a:pPr lvl="0" algn="ctr" hangingPunct="0">
              <a:lnSpc>
                <a:spcPct val="100000"/>
              </a:lnSpc>
              <a:spcBef>
                <a:spcPts val="0"/>
              </a:spcBef>
              <a:tabLst>
                <a:tab pos="0" algn="l"/>
              </a:tabLst>
            </a:pPr>
            <a:r>
              <a:rPr lang="fr-FR" sz="420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/>
              </a:rPr>
              <a:t>… le 1er</a:t>
            </a:r>
          </a:p>
        </p:txBody>
      </p:sp>
      <p:pic>
        <p:nvPicPr>
          <p:cNvPr id="3" name="Google Shape;86;p17">
            <a:extLst>
              <a:ext uri="{FF2B5EF4-FFF2-40B4-BE49-F238E27FC236}">
                <a16:creationId xmlns:a16="http://schemas.microsoft.com/office/drawing/2014/main" id="{9EE8C08B-45D3-AB15-A438-FDE3E5040E4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32319" y="1267920"/>
            <a:ext cx="7478999" cy="3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… le 2è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1;p18">
            <a:extLst>
              <a:ext uri="{FF2B5EF4-FFF2-40B4-BE49-F238E27FC236}">
                <a16:creationId xmlns:a16="http://schemas.microsoft.com/office/drawing/2014/main" id="{96845203-D4A5-107C-4DFD-D4A78EEBF1E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10680" y="152640"/>
            <a:ext cx="8521920" cy="923400"/>
          </a:xfrm>
          <a:noFill/>
          <a:ln>
            <a:noFill/>
          </a:ln>
        </p:spPr>
        <p:txBody>
          <a:bodyPr wrap="square" tIns="91440" bIns="91440" anchor="b"/>
          <a:lstStyle/>
          <a:p>
            <a:pPr lvl="0" algn="ctr" hangingPunct="0">
              <a:lnSpc>
                <a:spcPct val="100000"/>
              </a:lnSpc>
              <a:spcBef>
                <a:spcPts val="0"/>
              </a:spcBef>
              <a:tabLst>
                <a:tab pos="0" algn="l"/>
              </a:tabLst>
            </a:pPr>
            <a:r>
              <a:rPr lang="fr-FR" sz="420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/>
              </a:rPr>
              <a:t>… le 2ème</a:t>
            </a:r>
          </a:p>
        </p:txBody>
      </p:sp>
      <p:pic>
        <p:nvPicPr>
          <p:cNvPr id="3" name="Google Shape;92;p18">
            <a:extLst>
              <a:ext uri="{FF2B5EF4-FFF2-40B4-BE49-F238E27FC236}">
                <a16:creationId xmlns:a16="http://schemas.microsoft.com/office/drawing/2014/main" id="{32746C6D-BD84-37D7-02B0-B62A2460741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52680" y="1330560"/>
            <a:ext cx="7838280" cy="3084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… le 3è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7;p19">
            <a:extLst>
              <a:ext uri="{FF2B5EF4-FFF2-40B4-BE49-F238E27FC236}">
                <a16:creationId xmlns:a16="http://schemas.microsoft.com/office/drawing/2014/main" id="{E6158626-B6DA-9C1B-9D1C-E64A8E57F82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10680" y="152640"/>
            <a:ext cx="8521920" cy="923400"/>
          </a:xfrm>
          <a:noFill/>
          <a:ln>
            <a:noFill/>
          </a:ln>
        </p:spPr>
        <p:txBody>
          <a:bodyPr wrap="square" tIns="91440" bIns="91440" anchor="b"/>
          <a:lstStyle/>
          <a:p>
            <a:pPr lvl="0" algn="ctr" hangingPunct="0">
              <a:lnSpc>
                <a:spcPct val="100000"/>
              </a:lnSpc>
              <a:spcBef>
                <a:spcPts val="0"/>
              </a:spcBef>
              <a:tabLst>
                <a:tab pos="0" algn="l"/>
              </a:tabLst>
            </a:pPr>
            <a:r>
              <a:rPr lang="fr-FR" sz="420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/>
              </a:rPr>
              <a:t>… le 3ème</a:t>
            </a:r>
          </a:p>
        </p:txBody>
      </p:sp>
      <p:pic>
        <p:nvPicPr>
          <p:cNvPr id="3" name="Google Shape;98;p19">
            <a:extLst>
              <a:ext uri="{FF2B5EF4-FFF2-40B4-BE49-F238E27FC236}">
                <a16:creationId xmlns:a16="http://schemas.microsoft.com/office/drawing/2014/main" id="{C879AA2E-1285-E75D-5892-FC757269061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53200" y="1341360"/>
            <a:ext cx="7437240" cy="3354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… le 4è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20">
            <a:extLst>
              <a:ext uri="{FF2B5EF4-FFF2-40B4-BE49-F238E27FC236}">
                <a16:creationId xmlns:a16="http://schemas.microsoft.com/office/drawing/2014/main" id="{A85D9C19-91DA-4D9E-9FFD-D90E7E61E05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10680" y="152640"/>
            <a:ext cx="8521920" cy="923400"/>
          </a:xfrm>
          <a:noFill/>
          <a:ln>
            <a:noFill/>
          </a:ln>
        </p:spPr>
        <p:txBody>
          <a:bodyPr wrap="square" tIns="91440" bIns="91440" anchor="b"/>
          <a:lstStyle/>
          <a:p>
            <a:pPr lvl="0" algn="ctr" hangingPunct="0">
              <a:lnSpc>
                <a:spcPct val="100000"/>
              </a:lnSpc>
              <a:spcBef>
                <a:spcPts val="0"/>
              </a:spcBef>
              <a:tabLst>
                <a:tab pos="0" algn="l"/>
              </a:tabLst>
            </a:pPr>
            <a:r>
              <a:rPr lang="fr-FR" sz="420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/>
              </a:rPr>
              <a:t>… le 4ème</a:t>
            </a:r>
          </a:p>
        </p:txBody>
      </p:sp>
      <p:pic>
        <p:nvPicPr>
          <p:cNvPr id="3" name="Google Shape;104;p20">
            <a:extLst>
              <a:ext uri="{FF2B5EF4-FFF2-40B4-BE49-F238E27FC236}">
                <a16:creationId xmlns:a16="http://schemas.microsoft.com/office/drawing/2014/main" id="{33CAD1A6-C336-7A7A-6C61-3F748A61CA4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77440" y="1404000"/>
            <a:ext cx="7988760" cy="3207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es conséquences pour la poursuite d’étu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9;p21">
            <a:extLst>
              <a:ext uri="{FF2B5EF4-FFF2-40B4-BE49-F238E27FC236}">
                <a16:creationId xmlns:a16="http://schemas.microsoft.com/office/drawing/2014/main" id="{757FD7E8-46E2-6BB6-E89C-10926064F60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41598" y="283535"/>
            <a:ext cx="2583241" cy="2981520"/>
          </a:xfrm>
          <a:noFill/>
          <a:ln>
            <a:noFill/>
          </a:ln>
        </p:spPr>
        <p:txBody>
          <a:bodyPr wrap="square" tIns="91440" bIns="91440" anchor="b">
            <a:normAutofit/>
          </a:bodyPr>
          <a:lstStyle/>
          <a:p>
            <a:pPr lvl="0" algn="ctr" hangingPunct="0">
              <a:lnSpc>
                <a:spcPct val="100000"/>
              </a:lnSpc>
              <a:spcBef>
                <a:spcPts val="0"/>
              </a:spcBef>
              <a:tabLst>
                <a:tab pos="0" algn="l"/>
              </a:tabLst>
            </a:pPr>
            <a:r>
              <a:rPr lang="fr-FR" sz="32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Economica"/>
              </a:rPr>
              <a:t>Les  conséquences pour la poursuite d’études</a:t>
            </a:r>
          </a:p>
        </p:txBody>
      </p:sp>
      <p:pic>
        <p:nvPicPr>
          <p:cNvPr id="3" name="Google Shape;110;p21">
            <a:extLst>
              <a:ext uri="{FF2B5EF4-FFF2-40B4-BE49-F238E27FC236}">
                <a16:creationId xmlns:a16="http://schemas.microsoft.com/office/drawing/2014/main" id="{903C3FC8-671A-F4FB-7ADC-FDB4AE42173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24840" y="152280"/>
            <a:ext cx="5751000" cy="5409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0;p23">
            <a:extLst>
              <a:ext uri="{FF2B5EF4-FFF2-40B4-BE49-F238E27FC236}">
                <a16:creationId xmlns:a16="http://schemas.microsoft.com/office/drawing/2014/main" id="{A5BCA62D-9E2A-6BEE-9980-BAD687C0C00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2280" y="457200"/>
            <a:ext cx="8838720" cy="4941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21;p23">
            <a:extLst>
              <a:ext uri="{FF2B5EF4-FFF2-40B4-BE49-F238E27FC236}">
                <a16:creationId xmlns:a16="http://schemas.microsoft.com/office/drawing/2014/main" id="{1C0C1739-8D15-10C7-FC08-98306738AC5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7440" y="283320"/>
            <a:ext cx="4897080" cy="933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6;p24">
            <a:extLst>
              <a:ext uri="{FF2B5EF4-FFF2-40B4-BE49-F238E27FC236}">
                <a16:creationId xmlns:a16="http://schemas.microsoft.com/office/drawing/2014/main" id="{7BE39323-3033-ACF6-229E-882CBABA25C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2280" y="228600"/>
            <a:ext cx="8838720" cy="5112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55</Words>
  <Application>Microsoft Macintosh PowerPoint</Application>
  <PresentationFormat>Affichage à l'écran (16:10)</PresentationFormat>
  <Paragraphs>18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Economica</vt:lpstr>
      <vt:lpstr>Liberation Sans</vt:lpstr>
      <vt:lpstr>Liberation Serif</vt:lpstr>
      <vt:lpstr>Thème Office</vt:lpstr>
      <vt:lpstr>Thème Office</vt:lpstr>
      <vt:lpstr>Spécialité Mathématiques</vt:lpstr>
      <vt:lpstr>Si je prends la spécialité Mathématiques en classe de 1ère, il y a 4 scénarios possibles…</vt:lpstr>
      <vt:lpstr>… le 1er</vt:lpstr>
      <vt:lpstr>… le 2ème</vt:lpstr>
      <vt:lpstr>… le 3ème</vt:lpstr>
      <vt:lpstr>… le 4ème</vt:lpstr>
      <vt:lpstr>Les  conséquences pour la poursuite d’études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Spécialité Mathématiques</dc:title>
  <cp:lastModifiedBy>Florence LE GUENNIC</cp:lastModifiedBy>
  <cp:revision>4</cp:revision>
  <dcterms:modified xsi:type="dcterms:W3CDTF">2026-01-11T17:28:22Z</dcterms:modified>
</cp:coreProperties>
</file>