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60" r:id="rId1"/>
    <p:sldMasterId id="2147483665" r:id="rId2"/>
    <p:sldMasterId id="2147483893" r:id="rId3"/>
  </p:sldMasterIdLst>
  <p:notesMasterIdLst>
    <p:notesMasterId r:id="rId18"/>
  </p:notesMasterIdLst>
  <p:sldIdLst>
    <p:sldId id="256" r:id="rId4"/>
    <p:sldId id="291" r:id="rId5"/>
    <p:sldId id="315" r:id="rId6"/>
    <p:sldId id="316" r:id="rId7"/>
    <p:sldId id="323" r:id="rId8"/>
    <p:sldId id="317" r:id="rId9"/>
    <p:sldId id="324" r:id="rId10"/>
    <p:sldId id="318" r:id="rId11"/>
    <p:sldId id="319" r:id="rId12"/>
    <p:sldId id="320" r:id="rId13"/>
    <p:sldId id="321" r:id="rId14"/>
    <p:sldId id="271" r:id="rId15"/>
    <p:sldId id="325" r:id="rId16"/>
    <p:sldId id="322" r:id="rId17"/>
  </p:sldIdLst>
  <p:sldSz cx="12192000" cy="6858000"/>
  <p:notesSz cx="6799263" cy="99298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4" autoAdjust="0"/>
    <p:restoredTop sz="94660"/>
  </p:normalViewPr>
  <p:slideViewPr>
    <p:cSldViewPr snapToGrid="0">
      <p:cViewPr varScale="1">
        <p:scale>
          <a:sx n="110" d="100"/>
          <a:sy n="110" d="100"/>
        </p:scale>
        <p:origin x="57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D727E2-EB39-4CB9-A7D0-998099E8FDA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r-FR"/>
        </a:p>
      </dgm:t>
    </dgm:pt>
    <dgm:pt modelId="{C63FE12F-DA8D-40EA-B39B-005018811F34}">
      <dgm:prSet/>
      <dgm:spPr/>
      <dgm:t>
        <a:bodyPr/>
        <a:lstStyle/>
        <a:p>
          <a:r>
            <a:rPr lang="fr-FR"/>
            <a:t>Analyses de biologie médicale</a:t>
          </a:r>
        </a:p>
      </dgm:t>
    </dgm:pt>
    <dgm:pt modelId="{C50A2927-D260-46E0-B1EA-35561B4082C0}" type="parTrans" cxnId="{318D07EE-9D4D-42E6-80B6-27B33DBB5329}">
      <dgm:prSet/>
      <dgm:spPr/>
      <dgm:t>
        <a:bodyPr/>
        <a:lstStyle/>
        <a:p>
          <a:endParaRPr lang="fr-FR"/>
        </a:p>
      </dgm:t>
    </dgm:pt>
    <dgm:pt modelId="{E89AF942-68B6-4D9C-B1CA-5FB36699BBDC}" type="sibTrans" cxnId="{318D07EE-9D4D-42E6-80B6-27B33DBB5329}">
      <dgm:prSet/>
      <dgm:spPr/>
      <dgm:t>
        <a:bodyPr/>
        <a:lstStyle/>
        <a:p>
          <a:endParaRPr lang="fr-FR"/>
        </a:p>
      </dgm:t>
    </dgm:pt>
    <dgm:pt modelId="{22EC7809-975B-4D04-BDC4-236201744F41}">
      <dgm:prSet/>
      <dgm:spPr/>
      <dgm:t>
        <a:bodyPr/>
        <a:lstStyle/>
        <a:p>
          <a:r>
            <a:rPr lang="fr-FR"/>
            <a:t>• Bioanalyses et contrôles</a:t>
          </a:r>
        </a:p>
      </dgm:t>
    </dgm:pt>
    <dgm:pt modelId="{9C9D6412-2509-47CC-AF6C-6C5D4783B12F}" type="parTrans" cxnId="{61C5415F-139C-4A3C-B139-F2EDEF00921B}">
      <dgm:prSet/>
      <dgm:spPr/>
      <dgm:t>
        <a:bodyPr/>
        <a:lstStyle/>
        <a:p>
          <a:endParaRPr lang="fr-FR"/>
        </a:p>
      </dgm:t>
    </dgm:pt>
    <dgm:pt modelId="{4E832E0D-6828-4887-8969-F9A98CBF4C20}" type="sibTrans" cxnId="{61C5415F-139C-4A3C-B139-F2EDEF00921B}">
      <dgm:prSet/>
      <dgm:spPr/>
      <dgm:t>
        <a:bodyPr/>
        <a:lstStyle/>
        <a:p>
          <a:endParaRPr lang="fr-FR"/>
        </a:p>
      </dgm:t>
    </dgm:pt>
    <dgm:pt modelId="{340247DC-3D02-43A0-95F3-DCE56F4E6A4C}">
      <dgm:prSet/>
      <dgm:spPr/>
      <dgm:t>
        <a:bodyPr/>
        <a:lstStyle/>
        <a:p>
          <a:r>
            <a:rPr lang="fr-FR"/>
            <a:t>• Bioqualité</a:t>
          </a:r>
        </a:p>
      </dgm:t>
    </dgm:pt>
    <dgm:pt modelId="{89056EE5-C4F3-4639-842B-9C0A60B341F7}" type="parTrans" cxnId="{9A406453-26A3-4487-ABC7-5B96D18AF362}">
      <dgm:prSet/>
      <dgm:spPr/>
      <dgm:t>
        <a:bodyPr/>
        <a:lstStyle/>
        <a:p>
          <a:endParaRPr lang="fr-FR"/>
        </a:p>
      </dgm:t>
    </dgm:pt>
    <dgm:pt modelId="{F9F4623F-BD9D-41E4-B2B2-BDB5A3DF94F8}" type="sibTrans" cxnId="{9A406453-26A3-4487-ABC7-5B96D18AF362}">
      <dgm:prSet/>
      <dgm:spPr/>
      <dgm:t>
        <a:bodyPr/>
        <a:lstStyle/>
        <a:p>
          <a:endParaRPr lang="fr-FR"/>
        </a:p>
      </dgm:t>
    </dgm:pt>
    <dgm:pt modelId="{295D7180-4AE8-4DB0-88F3-B29C15A81733}">
      <dgm:prSet/>
      <dgm:spPr/>
      <dgm:t>
        <a:bodyPr/>
        <a:lstStyle/>
        <a:p>
          <a:r>
            <a:rPr lang="fr-FR"/>
            <a:t>• Biotechnologies</a:t>
          </a:r>
        </a:p>
      </dgm:t>
    </dgm:pt>
    <dgm:pt modelId="{508031A5-C5BC-438A-922B-96437FC541D0}" type="parTrans" cxnId="{66CD56D4-75F4-4365-95E8-7A3FF4A4076B}">
      <dgm:prSet/>
      <dgm:spPr/>
      <dgm:t>
        <a:bodyPr/>
        <a:lstStyle/>
        <a:p>
          <a:endParaRPr lang="fr-FR"/>
        </a:p>
      </dgm:t>
    </dgm:pt>
    <dgm:pt modelId="{CBBE9CAE-AD19-48B2-8A10-01C4AE2E1DE1}" type="sibTrans" cxnId="{66CD56D4-75F4-4365-95E8-7A3FF4A4076B}">
      <dgm:prSet/>
      <dgm:spPr/>
      <dgm:t>
        <a:bodyPr/>
        <a:lstStyle/>
        <a:p>
          <a:endParaRPr lang="fr-FR"/>
        </a:p>
      </dgm:t>
    </dgm:pt>
    <dgm:pt modelId="{718EDC89-794B-4CF6-9EFF-D0B705EF800B}">
      <dgm:prSet/>
      <dgm:spPr/>
      <dgm:t>
        <a:bodyPr/>
        <a:lstStyle/>
        <a:p>
          <a:r>
            <a:rPr lang="fr-FR"/>
            <a:t>• Analyses agricoles biologiques et biotechnologiques</a:t>
          </a:r>
        </a:p>
      </dgm:t>
    </dgm:pt>
    <dgm:pt modelId="{07B69ACB-9E89-416F-A1EB-17A245807012}" type="parTrans" cxnId="{5735FA88-5845-44DA-8BA2-29A022412E8F}">
      <dgm:prSet/>
      <dgm:spPr/>
      <dgm:t>
        <a:bodyPr/>
        <a:lstStyle/>
        <a:p>
          <a:endParaRPr lang="fr-FR"/>
        </a:p>
      </dgm:t>
    </dgm:pt>
    <dgm:pt modelId="{A7A5BF33-A5CE-4525-B49A-F210036C3498}" type="sibTrans" cxnId="{5735FA88-5845-44DA-8BA2-29A022412E8F}">
      <dgm:prSet/>
      <dgm:spPr/>
      <dgm:t>
        <a:bodyPr/>
        <a:lstStyle/>
        <a:p>
          <a:endParaRPr lang="fr-FR"/>
        </a:p>
      </dgm:t>
    </dgm:pt>
    <dgm:pt modelId="{A73ECF57-3E63-4FF7-A964-9958A81C33DA}">
      <dgm:prSet/>
      <dgm:spPr/>
      <dgm:t>
        <a:bodyPr/>
        <a:lstStyle/>
        <a:p>
          <a:r>
            <a:rPr lang="fr-FR"/>
            <a:t>(BTSA Anabiotec)</a:t>
          </a:r>
        </a:p>
      </dgm:t>
    </dgm:pt>
    <dgm:pt modelId="{5B3EA6B1-E05A-4FFD-9578-76604FCB0655}" type="parTrans" cxnId="{873573E4-B32B-495D-BF9E-64C2936C65E0}">
      <dgm:prSet/>
      <dgm:spPr/>
      <dgm:t>
        <a:bodyPr/>
        <a:lstStyle/>
        <a:p>
          <a:endParaRPr lang="fr-FR"/>
        </a:p>
      </dgm:t>
    </dgm:pt>
    <dgm:pt modelId="{0D561B7D-6327-45DE-810C-71D9ADDFB39E}" type="sibTrans" cxnId="{873573E4-B32B-495D-BF9E-64C2936C65E0}">
      <dgm:prSet/>
      <dgm:spPr/>
      <dgm:t>
        <a:bodyPr/>
        <a:lstStyle/>
        <a:p>
          <a:endParaRPr lang="fr-FR"/>
        </a:p>
      </dgm:t>
    </dgm:pt>
    <dgm:pt modelId="{A2D4E643-C2D5-4EF3-93C1-804468F7A817}">
      <dgm:prSet/>
      <dgm:spPr/>
      <dgm:t>
        <a:bodyPr/>
        <a:lstStyle/>
        <a:p>
          <a:r>
            <a:rPr lang="fr-FR"/>
            <a:t>• Diététique</a:t>
          </a:r>
        </a:p>
      </dgm:t>
    </dgm:pt>
    <dgm:pt modelId="{F110328C-1575-4353-98F2-266279ED6B7D}" type="parTrans" cxnId="{AE0100B8-B4EB-4F02-A387-A41915B716C0}">
      <dgm:prSet/>
      <dgm:spPr/>
      <dgm:t>
        <a:bodyPr/>
        <a:lstStyle/>
        <a:p>
          <a:endParaRPr lang="fr-FR"/>
        </a:p>
      </dgm:t>
    </dgm:pt>
    <dgm:pt modelId="{DC484BAF-4BC0-4A2E-A53A-4F25BD006971}" type="sibTrans" cxnId="{AE0100B8-B4EB-4F02-A387-A41915B716C0}">
      <dgm:prSet/>
      <dgm:spPr/>
      <dgm:t>
        <a:bodyPr/>
        <a:lstStyle/>
        <a:p>
          <a:endParaRPr lang="fr-FR"/>
        </a:p>
      </dgm:t>
    </dgm:pt>
    <dgm:pt modelId="{2A3F4566-F0F6-4B37-8B58-C36400397330}">
      <dgm:prSet/>
      <dgm:spPr/>
      <dgm:t>
        <a:bodyPr/>
        <a:lstStyle/>
        <a:p>
          <a:r>
            <a:rPr lang="fr-FR"/>
            <a:t>• Métiers de l’esthétique-cosmétique-parfumerie</a:t>
          </a:r>
        </a:p>
      </dgm:t>
    </dgm:pt>
    <dgm:pt modelId="{96677204-DA55-49C7-B7A1-C7A8B6243740}" type="parTrans" cxnId="{6B4D7A11-0F54-4F24-9AC6-7F52629E223F}">
      <dgm:prSet/>
      <dgm:spPr/>
      <dgm:t>
        <a:bodyPr/>
        <a:lstStyle/>
        <a:p>
          <a:endParaRPr lang="fr-FR"/>
        </a:p>
      </dgm:t>
    </dgm:pt>
    <dgm:pt modelId="{F6A111F6-87CB-4571-9C14-75E25CFA0C76}" type="sibTrans" cxnId="{6B4D7A11-0F54-4F24-9AC6-7F52629E223F}">
      <dgm:prSet/>
      <dgm:spPr/>
      <dgm:t>
        <a:bodyPr/>
        <a:lstStyle/>
        <a:p>
          <a:endParaRPr lang="fr-FR"/>
        </a:p>
      </dgm:t>
    </dgm:pt>
    <dgm:pt modelId="{A1E323DE-2D86-45F8-890E-19C7AC03DE8C}">
      <dgm:prSet/>
      <dgm:spPr/>
      <dgm:t>
        <a:bodyPr/>
        <a:lstStyle/>
        <a:p>
          <a:r>
            <a:rPr lang="fr-FR"/>
            <a:t>option C cosmétologie</a:t>
          </a:r>
        </a:p>
      </dgm:t>
    </dgm:pt>
    <dgm:pt modelId="{AA87A496-C01F-4864-A96B-307AD4CA6CB2}" type="parTrans" cxnId="{2B12501C-39A6-49C5-B5FD-D60DA2B36078}">
      <dgm:prSet/>
      <dgm:spPr/>
      <dgm:t>
        <a:bodyPr/>
        <a:lstStyle/>
        <a:p>
          <a:endParaRPr lang="fr-FR"/>
        </a:p>
      </dgm:t>
    </dgm:pt>
    <dgm:pt modelId="{256575A3-82AD-434F-A633-084D92D20BCA}" type="sibTrans" cxnId="{2B12501C-39A6-49C5-B5FD-D60DA2B36078}">
      <dgm:prSet/>
      <dgm:spPr/>
      <dgm:t>
        <a:bodyPr/>
        <a:lstStyle/>
        <a:p>
          <a:endParaRPr lang="fr-FR"/>
        </a:p>
      </dgm:t>
    </dgm:pt>
    <dgm:pt modelId="{5140318B-49C9-4CBB-89EB-11CF4DC52566}">
      <dgm:prSet/>
      <dgm:spPr/>
      <dgm:t>
        <a:bodyPr/>
        <a:lstStyle/>
        <a:p>
          <a:r>
            <a:rPr lang="fr-FR"/>
            <a:t>• Métiers de l’eau</a:t>
          </a:r>
        </a:p>
      </dgm:t>
    </dgm:pt>
    <dgm:pt modelId="{5355B0A4-8099-45DF-8F45-A1FF88DD4717}" type="parTrans" cxnId="{00823162-5F6D-4426-8BF4-8DCB15C7BD2A}">
      <dgm:prSet/>
      <dgm:spPr/>
      <dgm:t>
        <a:bodyPr/>
        <a:lstStyle/>
        <a:p>
          <a:endParaRPr lang="fr-FR"/>
        </a:p>
      </dgm:t>
    </dgm:pt>
    <dgm:pt modelId="{7F6DA18F-A07A-421C-86E6-FA729EAEDAD4}" type="sibTrans" cxnId="{00823162-5F6D-4426-8BF4-8DCB15C7BD2A}">
      <dgm:prSet/>
      <dgm:spPr/>
      <dgm:t>
        <a:bodyPr/>
        <a:lstStyle/>
        <a:p>
          <a:endParaRPr lang="fr-FR"/>
        </a:p>
      </dgm:t>
    </dgm:pt>
    <dgm:pt modelId="{2537F91F-A073-4800-9F0D-90DB44FF4272}">
      <dgm:prSet/>
      <dgm:spPr/>
      <dgm:t>
        <a:bodyPr/>
        <a:lstStyle/>
        <a:p>
          <a:r>
            <a:rPr lang="fr-FR"/>
            <a:t>• Métiers des services à l’environnement (MSE)</a:t>
          </a:r>
        </a:p>
      </dgm:t>
    </dgm:pt>
    <dgm:pt modelId="{F8F32843-8421-4861-AC08-F9350ECC00FA}" type="parTrans" cxnId="{EDE35A39-EB97-4BAE-8180-2083EA916EDB}">
      <dgm:prSet/>
      <dgm:spPr/>
      <dgm:t>
        <a:bodyPr/>
        <a:lstStyle/>
        <a:p>
          <a:endParaRPr lang="fr-FR"/>
        </a:p>
      </dgm:t>
    </dgm:pt>
    <dgm:pt modelId="{3431F40A-6C79-44BA-9414-CA092A94637B}" type="sibTrans" cxnId="{EDE35A39-EB97-4BAE-8180-2083EA916EDB}">
      <dgm:prSet/>
      <dgm:spPr/>
      <dgm:t>
        <a:bodyPr/>
        <a:lstStyle/>
        <a:p>
          <a:endParaRPr lang="fr-FR"/>
        </a:p>
      </dgm:t>
    </dgm:pt>
    <dgm:pt modelId="{28A9F273-25CE-4965-A753-3D9E6B6D8F21}">
      <dgm:prSet/>
      <dgm:spPr/>
      <dgm:t>
        <a:bodyPr/>
        <a:lstStyle/>
        <a:p>
          <a:r>
            <a:rPr lang="fr-FR"/>
            <a:t>• Métiers de la chimie</a:t>
          </a:r>
        </a:p>
      </dgm:t>
    </dgm:pt>
    <dgm:pt modelId="{CFE18943-E9AF-4C28-8067-47E33122C52A}" type="parTrans" cxnId="{C5C74590-B405-4520-9E9B-FA9758BB13EC}">
      <dgm:prSet/>
      <dgm:spPr/>
      <dgm:t>
        <a:bodyPr/>
        <a:lstStyle/>
        <a:p>
          <a:endParaRPr lang="fr-FR"/>
        </a:p>
      </dgm:t>
    </dgm:pt>
    <dgm:pt modelId="{7B391D2D-BE6D-400A-9AD3-B5066708061E}" type="sibTrans" cxnId="{C5C74590-B405-4520-9E9B-FA9758BB13EC}">
      <dgm:prSet/>
      <dgm:spPr/>
      <dgm:t>
        <a:bodyPr/>
        <a:lstStyle/>
        <a:p>
          <a:endParaRPr lang="fr-FR"/>
        </a:p>
      </dgm:t>
    </dgm:pt>
    <dgm:pt modelId="{48C883DC-625A-4A9D-AC9B-3F123E3A92AC}">
      <dgm:prSet/>
      <dgm:spPr/>
      <dgm:t>
        <a:bodyPr/>
        <a:lstStyle/>
        <a:p>
          <a:r>
            <a:rPr lang="fr-FR"/>
            <a:t>• Métiers de la mesure</a:t>
          </a:r>
        </a:p>
      </dgm:t>
    </dgm:pt>
    <dgm:pt modelId="{825C0C63-7FAD-451F-9A36-39588A560F6A}" type="parTrans" cxnId="{1CA27239-6418-42BC-8728-F6CA5DB23E23}">
      <dgm:prSet/>
      <dgm:spPr/>
      <dgm:t>
        <a:bodyPr/>
        <a:lstStyle/>
        <a:p>
          <a:endParaRPr lang="fr-FR"/>
        </a:p>
      </dgm:t>
    </dgm:pt>
    <dgm:pt modelId="{78A552B5-7175-45B0-916F-ECC23B37516A}" type="sibTrans" cxnId="{1CA27239-6418-42BC-8728-F6CA5DB23E23}">
      <dgm:prSet/>
      <dgm:spPr/>
      <dgm:t>
        <a:bodyPr/>
        <a:lstStyle/>
        <a:p>
          <a:endParaRPr lang="fr-FR"/>
        </a:p>
      </dgm:t>
    </dgm:pt>
    <dgm:pt modelId="{C9944FA0-6719-4DCA-AF95-6699B2CE0891}">
      <dgm:prSet/>
      <dgm:spPr/>
      <dgm:t>
        <a:bodyPr/>
        <a:lstStyle/>
        <a:p>
          <a:r>
            <a:rPr lang="fr-FR"/>
            <a:t>• Contrôle industriel et régulation automatique (CIRA)</a:t>
          </a:r>
        </a:p>
      </dgm:t>
    </dgm:pt>
    <dgm:pt modelId="{07378BB4-D4DE-41A6-8558-711694F81E2B}" type="parTrans" cxnId="{3E1E3953-374D-4B28-A444-7C8664A3EAB5}">
      <dgm:prSet/>
      <dgm:spPr/>
      <dgm:t>
        <a:bodyPr/>
        <a:lstStyle/>
        <a:p>
          <a:endParaRPr lang="fr-FR"/>
        </a:p>
      </dgm:t>
    </dgm:pt>
    <dgm:pt modelId="{1AACD19C-F4EA-4978-8330-B4BB45E03D34}" type="sibTrans" cxnId="{3E1E3953-374D-4B28-A444-7C8664A3EAB5}">
      <dgm:prSet/>
      <dgm:spPr/>
      <dgm:t>
        <a:bodyPr/>
        <a:lstStyle/>
        <a:p>
          <a:endParaRPr lang="fr-FR"/>
        </a:p>
      </dgm:t>
    </dgm:pt>
    <dgm:pt modelId="{780577ED-A575-48F3-B739-FC98664B2A67}">
      <dgm:prSet/>
      <dgm:spPr/>
      <dgm:t>
        <a:bodyPr/>
        <a:lstStyle/>
        <a:p>
          <a:r>
            <a:rPr lang="fr-FR"/>
            <a:t>• Opticien-lunetier</a:t>
          </a:r>
        </a:p>
      </dgm:t>
    </dgm:pt>
    <dgm:pt modelId="{20DD6F72-D9F1-4A44-929B-CDDC2AA66ED1}" type="parTrans" cxnId="{415993D4-3808-4E84-8402-D27A03A6E820}">
      <dgm:prSet/>
      <dgm:spPr/>
      <dgm:t>
        <a:bodyPr/>
        <a:lstStyle/>
        <a:p>
          <a:endParaRPr lang="fr-FR"/>
        </a:p>
      </dgm:t>
    </dgm:pt>
    <dgm:pt modelId="{D7D3F168-A362-4729-850B-7E641D8857E0}" type="sibTrans" cxnId="{415993D4-3808-4E84-8402-D27A03A6E820}">
      <dgm:prSet/>
      <dgm:spPr/>
      <dgm:t>
        <a:bodyPr/>
        <a:lstStyle/>
        <a:p>
          <a:endParaRPr lang="fr-FR"/>
        </a:p>
      </dgm:t>
    </dgm:pt>
    <dgm:pt modelId="{A8948518-99E2-4AB2-A815-A4930BBE788C}">
      <dgm:prSet/>
      <dgm:spPr/>
      <dgm:t>
        <a:bodyPr/>
        <a:lstStyle/>
        <a:p>
          <a:r>
            <a:rPr lang="fr-FR"/>
            <a:t>• Systèmes photoniques</a:t>
          </a:r>
        </a:p>
      </dgm:t>
    </dgm:pt>
    <dgm:pt modelId="{A5833B28-699D-4913-BE0E-01028B779210}" type="parTrans" cxnId="{57989F08-051A-4A34-BDBD-3E5312C63357}">
      <dgm:prSet/>
      <dgm:spPr/>
      <dgm:t>
        <a:bodyPr/>
        <a:lstStyle/>
        <a:p>
          <a:endParaRPr lang="fr-FR"/>
        </a:p>
      </dgm:t>
    </dgm:pt>
    <dgm:pt modelId="{B6B5DA84-DC1D-4415-911F-0A13EB222042}" type="sibTrans" cxnId="{57989F08-051A-4A34-BDBD-3E5312C63357}">
      <dgm:prSet/>
      <dgm:spPr/>
      <dgm:t>
        <a:bodyPr/>
        <a:lstStyle/>
        <a:p>
          <a:endParaRPr lang="fr-FR"/>
        </a:p>
      </dgm:t>
    </dgm:pt>
    <dgm:pt modelId="{B764F6B1-BFEB-4774-86D8-2EE7BD52DF50}">
      <dgm:prSet/>
      <dgm:spPr/>
      <dgm:t>
        <a:bodyPr/>
        <a:lstStyle/>
        <a:p>
          <a:r>
            <a:rPr lang="fr-FR"/>
            <a:t>• Traitement des matériaux option A traitements</a:t>
          </a:r>
        </a:p>
      </dgm:t>
    </dgm:pt>
    <dgm:pt modelId="{E7D77618-2C8F-4603-BF30-E568A27438F6}" type="parTrans" cxnId="{D6E849E0-6C0D-4EF2-9C43-CB5D556C6D81}">
      <dgm:prSet/>
      <dgm:spPr/>
      <dgm:t>
        <a:bodyPr/>
        <a:lstStyle/>
        <a:p>
          <a:endParaRPr lang="fr-FR"/>
        </a:p>
      </dgm:t>
    </dgm:pt>
    <dgm:pt modelId="{342560A8-ADE1-4B51-87D2-328702079773}" type="sibTrans" cxnId="{D6E849E0-6C0D-4EF2-9C43-CB5D556C6D81}">
      <dgm:prSet/>
      <dgm:spPr/>
      <dgm:t>
        <a:bodyPr/>
        <a:lstStyle/>
        <a:p>
          <a:endParaRPr lang="fr-FR"/>
        </a:p>
      </dgm:t>
    </dgm:pt>
    <dgm:pt modelId="{C3CA79A5-0ACC-4553-83A6-264F0F3E8513}">
      <dgm:prSet/>
      <dgm:spPr/>
      <dgm:t>
        <a:bodyPr/>
        <a:lstStyle/>
        <a:p>
          <a:r>
            <a:rPr lang="fr-FR" dirty="0"/>
            <a:t>thermiques ou option B traitements de surfaces</a:t>
          </a:r>
        </a:p>
      </dgm:t>
    </dgm:pt>
    <dgm:pt modelId="{113550A3-026A-46D5-B346-1204175AEB7F}" type="parTrans" cxnId="{665B9650-0895-42DA-911C-A8F0A7EEC932}">
      <dgm:prSet/>
      <dgm:spPr/>
      <dgm:t>
        <a:bodyPr/>
        <a:lstStyle/>
        <a:p>
          <a:endParaRPr lang="fr-FR"/>
        </a:p>
      </dgm:t>
    </dgm:pt>
    <dgm:pt modelId="{8D2EE475-4128-4622-A99D-1B7A5DCA185C}" type="sibTrans" cxnId="{665B9650-0895-42DA-911C-A8F0A7EEC932}">
      <dgm:prSet/>
      <dgm:spPr/>
      <dgm:t>
        <a:bodyPr/>
        <a:lstStyle/>
        <a:p>
          <a:endParaRPr lang="fr-FR"/>
        </a:p>
      </dgm:t>
    </dgm:pt>
    <dgm:pt modelId="{47304580-0740-4EE5-8A09-1C53370DB353}">
      <dgm:prSet/>
      <dgm:spPr/>
      <dgm:t>
        <a:bodyPr/>
        <a:lstStyle/>
        <a:p>
          <a:r>
            <a:rPr lang="fr-FR" dirty="0"/>
            <a:t>Manipulateur radiologie</a:t>
          </a:r>
        </a:p>
      </dgm:t>
    </dgm:pt>
    <dgm:pt modelId="{17BF92C0-87A2-43B6-A4DB-DE0721553175}" type="parTrans" cxnId="{33F3F28F-A98A-41AE-96FB-6FB8DEB9AD5B}">
      <dgm:prSet/>
      <dgm:spPr/>
      <dgm:t>
        <a:bodyPr/>
        <a:lstStyle/>
        <a:p>
          <a:endParaRPr lang="fr-FR"/>
        </a:p>
      </dgm:t>
    </dgm:pt>
    <dgm:pt modelId="{88B4EF4C-76B3-474E-9F8B-0AADFF85E9DC}" type="sibTrans" cxnId="{33F3F28F-A98A-41AE-96FB-6FB8DEB9AD5B}">
      <dgm:prSet/>
      <dgm:spPr/>
      <dgm:t>
        <a:bodyPr/>
        <a:lstStyle/>
        <a:p>
          <a:endParaRPr lang="fr-FR"/>
        </a:p>
      </dgm:t>
    </dgm:pt>
    <dgm:pt modelId="{B9253699-CA3B-45AA-8CA4-FAE0F64D3C53}" type="pres">
      <dgm:prSet presAssocID="{52D727E2-EB39-4CB9-A7D0-998099E8FDA0}" presName="Name0" presStyleCnt="0">
        <dgm:presLayoutVars>
          <dgm:dir/>
          <dgm:animLvl val="lvl"/>
          <dgm:resizeHandles val="exact"/>
        </dgm:presLayoutVars>
      </dgm:prSet>
      <dgm:spPr/>
    </dgm:pt>
    <dgm:pt modelId="{972AB3E1-8497-4544-9B3E-742A29153B05}" type="pres">
      <dgm:prSet presAssocID="{C63FE12F-DA8D-40EA-B39B-005018811F34}" presName="linNode" presStyleCnt="0"/>
      <dgm:spPr/>
    </dgm:pt>
    <dgm:pt modelId="{E32DEF89-DEC0-46CE-9F26-AF08A3489702}" type="pres">
      <dgm:prSet presAssocID="{C63FE12F-DA8D-40EA-B39B-005018811F34}" presName="parentText" presStyleLbl="node1" presStyleIdx="0" presStyleCnt="19">
        <dgm:presLayoutVars>
          <dgm:chMax val="1"/>
          <dgm:bulletEnabled val="1"/>
        </dgm:presLayoutVars>
      </dgm:prSet>
      <dgm:spPr/>
    </dgm:pt>
    <dgm:pt modelId="{D7CEEC6D-E5F4-4DF8-B3CC-55E5303B626E}" type="pres">
      <dgm:prSet presAssocID="{E89AF942-68B6-4D9C-B1CA-5FB36699BBDC}" presName="sp" presStyleCnt="0"/>
      <dgm:spPr/>
    </dgm:pt>
    <dgm:pt modelId="{38054544-9B4A-4F96-BF97-56DEDFE6C853}" type="pres">
      <dgm:prSet presAssocID="{22EC7809-975B-4D04-BDC4-236201744F41}" presName="linNode" presStyleCnt="0"/>
      <dgm:spPr/>
    </dgm:pt>
    <dgm:pt modelId="{D9FF88BE-6102-495D-8A65-4B84BCAFB202}" type="pres">
      <dgm:prSet presAssocID="{22EC7809-975B-4D04-BDC4-236201744F41}" presName="parentText" presStyleLbl="node1" presStyleIdx="1" presStyleCnt="19">
        <dgm:presLayoutVars>
          <dgm:chMax val="1"/>
          <dgm:bulletEnabled val="1"/>
        </dgm:presLayoutVars>
      </dgm:prSet>
      <dgm:spPr/>
    </dgm:pt>
    <dgm:pt modelId="{84344EFA-6EA7-49B9-8782-A729CBFCC47E}" type="pres">
      <dgm:prSet presAssocID="{4E832E0D-6828-4887-8969-F9A98CBF4C20}" presName="sp" presStyleCnt="0"/>
      <dgm:spPr/>
    </dgm:pt>
    <dgm:pt modelId="{16439BCF-D215-48E6-B85C-6E4A674890CD}" type="pres">
      <dgm:prSet presAssocID="{340247DC-3D02-43A0-95F3-DCE56F4E6A4C}" presName="linNode" presStyleCnt="0"/>
      <dgm:spPr/>
    </dgm:pt>
    <dgm:pt modelId="{FF2AE40E-A596-43B1-A546-97FA0400C6F3}" type="pres">
      <dgm:prSet presAssocID="{340247DC-3D02-43A0-95F3-DCE56F4E6A4C}" presName="parentText" presStyleLbl="node1" presStyleIdx="2" presStyleCnt="19">
        <dgm:presLayoutVars>
          <dgm:chMax val="1"/>
          <dgm:bulletEnabled val="1"/>
        </dgm:presLayoutVars>
      </dgm:prSet>
      <dgm:spPr/>
    </dgm:pt>
    <dgm:pt modelId="{1A60ACF8-7E5E-41D8-B491-D863CEBDC14C}" type="pres">
      <dgm:prSet presAssocID="{F9F4623F-BD9D-41E4-B2B2-BDB5A3DF94F8}" presName="sp" presStyleCnt="0"/>
      <dgm:spPr/>
    </dgm:pt>
    <dgm:pt modelId="{345C8565-154B-4457-B4D5-886179EFBDB1}" type="pres">
      <dgm:prSet presAssocID="{295D7180-4AE8-4DB0-88F3-B29C15A81733}" presName="linNode" presStyleCnt="0"/>
      <dgm:spPr/>
    </dgm:pt>
    <dgm:pt modelId="{0295D454-9BD3-4955-8094-DB19DF79F9CD}" type="pres">
      <dgm:prSet presAssocID="{295D7180-4AE8-4DB0-88F3-B29C15A81733}" presName="parentText" presStyleLbl="node1" presStyleIdx="3" presStyleCnt="19">
        <dgm:presLayoutVars>
          <dgm:chMax val="1"/>
          <dgm:bulletEnabled val="1"/>
        </dgm:presLayoutVars>
      </dgm:prSet>
      <dgm:spPr/>
    </dgm:pt>
    <dgm:pt modelId="{F83C3832-D7C3-46AA-9364-1FAF70F930FA}" type="pres">
      <dgm:prSet presAssocID="{CBBE9CAE-AD19-48B2-8A10-01C4AE2E1DE1}" presName="sp" presStyleCnt="0"/>
      <dgm:spPr/>
    </dgm:pt>
    <dgm:pt modelId="{27718391-4FDB-4399-85CA-032B0951C23B}" type="pres">
      <dgm:prSet presAssocID="{718EDC89-794B-4CF6-9EFF-D0B705EF800B}" presName="linNode" presStyleCnt="0"/>
      <dgm:spPr/>
    </dgm:pt>
    <dgm:pt modelId="{F34D9EC0-6309-415C-964F-C9A32FA93F03}" type="pres">
      <dgm:prSet presAssocID="{718EDC89-794B-4CF6-9EFF-D0B705EF800B}" presName="parentText" presStyleLbl="node1" presStyleIdx="4" presStyleCnt="19">
        <dgm:presLayoutVars>
          <dgm:chMax val="1"/>
          <dgm:bulletEnabled val="1"/>
        </dgm:presLayoutVars>
      </dgm:prSet>
      <dgm:spPr/>
    </dgm:pt>
    <dgm:pt modelId="{57AEF7F0-3D4B-4CD6-98F7-5622BBF92F6B}" type="pres">
      <dgm:prSet presAssocID="{A7A5BF33-A5CE-4525-B49A-F210036C3498}" presName="sp" presStyleCnt="0"/>
      <dgm:spPr/>
    </dgm:pt>
    <dgm:pt modelId="{B38137DF-5102-48E5-A048-C130A31BB4ED}" type="pres">
      <dgm:prSet presAssocID="{A73ECF57-3E63-4FF7-A964-9958A81C33DA}" presName="linNode" presStyleCnt="0"/>
      <dgm:spPr/>
    </dgm:pt>
    <dgm:pt modelId="{ECDC1F70-6F8E-4EAA-9D59-334A71F77B7A}" type="pres">
      <dgm:prSet presAssocID="{A73ECF57-3E63-4FF7-A964-9958A81C33DA}" presName="parentText" presStyleLbl="node1" presStyleIdx="5" presStyleCnt="19">
        <dgm:presLayoutVars>
          <dgm:chMax val="1"/>
          <dgm:bulletEnabled val="1"/>
        </dgm:presLayoutVars>
      </dgm:prSet>
      <dgm:spPr/>
    </dgm:pt>
    <dgm:pt modelId="{53A87748-07BF-48AD-9249-0DF255A0C3EA}" type="pres">
      <dgm:prSet presAssocID="{0D561B7D-6327-45DE-810C-71D9ADDFB39E}" presName="sp" presStyleCnt="0"/>
      <dgm:spPr/>
    </dgm:pt>
    <dgm:pt modelId="{3F152100-DEA8-4F3F-8B91-75191C03DC2D}" type="pres">
      <dgm:prSet presAssocID="{A2D4E643-C2D5-4EF3-93C1-804468F7A817}" presName="linNode" presStyleCnt="0"/>
      <dgm:spPr/>
    </dgm:pt>
    <dgm:pt modelId="{392B5956-F89F-4280-9DB7-038B7CDF20E8}" type="pres">
      <dgm:prSet presAssocID="{A2D4E643-C2D5-4EF3-93C1-804468F7A817}" presName="parentText" presStyleLbl="node1" presStyleIdx="6" presStyleCnt="19">
        <dgm:presLayoutVars>
          <dgm:chMax val="1"/>
          <dgm:bulletEnabled val="1"/>
        </dgm:presLayoutVars>
      </dgm:prSet>
      <dgm:spPr/>
    </dgm:pt>
    <dgm:pt modelId="{A02B6A57-98EE-4544-A536-B14421FB57D2}" type="pres">
      <dgm:prSet presAssocID="{DC484BAF-4BC0-4A2E-A53A-4F25BD006971}" presName="sp" presStyleCnt="0"/>
      <dgm:spPr/>
    </dgm:pt>
    <dgm:pt modelId="{E471D42D-CDD1-4070-89CF-78F6CDCAA1CF}" type="pres">
      <dgm:prSet presAssocID="{2A3F4566-F0F6-4B37-8B58-C36400397330}" presName="linNode" presStyleCnt="0"/>
      <dgm:spPr/>
    </dgm:pt>
    <dgm:pt modelId="{BDF3A5B3-411B-45BA-A3B5-7CD95B24C34D}" type="pres">
      <dgm:prSet presAssocID="{2A3F4566-F0F6-4B37-8B58-C36400397330}" presName="parentText" presStyleLbl="node1" presStyleIdx="7" presStyleCnt="19">
        <dgm:presLayoutVars>
          <dgm:chMax val="1"/>
          <dgm:bulletEnabled val="1"/>
        </dgm:presLayoutVars>
      </dgm:prSet>
      <dgm:spPr/>
    </dgm:pt>
    <dgm:pt modelId="{D09B2050-A3D1-43B6-ADAB-9D0B4495DA4C}" type="pres">
      <dgm:prSet presAssocID="{F6A111F6-87CB-4571-9C14-75E25CFA0C76}" presName="sp" presStyleCnt="0"/>
      <dgm:spPr/>
    </dgm:pt>
    <dgm:pt modelId="{4FEC0CDA-0E81-4062-BCF3-39B1671EFA98}" type="pres">
      <dgm:prSet presAssocID="{A1E323DE-2D86-45F8-890E-19C7AC03DE8C}" presName="linNode" presStyleCnt="0"/>
      <dgm:spPr/>
    </dgm:pt>
    <dgm:pt modelId="{748BF331-88DD-4954-ABDA-C5E31B709BBA}" type="pres">
      <dgm:prSet presAssocID="{A1E323DE-2D86-45F8-890E-19C7AC03DE8C}" presName="parentText" presStyleLbl="node1" presStyleIdx="8" presStyleCnt="19">
        <dgm:presLayoutVars>
          <dgm:chMax val="1"/>
          <dgm:bulletEnabled val="1"/>
        </dgm:presLayoutVars>
      </dgm:prSet>
      <dgm:spPr/>
    </dgm:pt>
    <dgm:pt modelId="{5D0481E4-BBE5-49CF-BAF1-5DF4299711FC}" type="pres">
      <dgm:prSet presAssocID="{256575A3-82AD-434F-A633-084D92D20BCA}" presName="sp" presStyleCnt="0"/>
      <dgm:spPr/>
    </dgm:pt>
    <dgm:pt modelId="{57D51805-9203-45CF-94A6-9434DF085C9C}" type="pres">
      <dgm:prSet presAssocID="{5140318B-49C9-4CBB-89EB-11CF4DC52566}" presName="linNode" presStyleCnt="0"/>
      <dgm:spPr/>
    </dgm:pt>
    <dgm:pt modelId="{3584EC68-C87D-4CA8-AAF2-35A69B2116F2}" type="pres">
      <dgm:prSet presAssocID="{5140318B-49C9-4CBB-89EB-11CF4DC52566}" presName="parentText" presStyleLbl="node1" presStyleIdx="9" presStyleCnt="19">
        <dgm:presLayoutVars>
          <dgm:chMax val="1"/>
          <dgm:bulletEnabled val="1"/>
        </dgm:presLayoutVars>
      </dgm:prSet>
      <dgm:spPr/>
    </dgm:pt>
    <dgm:pt modelId="{16FBBA1C-F008-426C-BF46-0BF91ADC5DF4}" type="pres">
      <dgm:prSet presAssocID="{7F6DA18F-A07A-421C-86E6-FA729EAEDAD4}" presName="sp" presStyleCnt="0"/>
      <dgm:spPr/>
    </dgm:pt>
    <dgm:pt modelId="{7E693BB0-C00D-4EB3-BCA8-501009CEE419}" type="pres">
      <dgm:prSet presAssocID="{2537F91F-A073-4800-9F0D-90DB44FF4272}" presName="linNode" presStyleCnt="0"/>
      <dgm:spPr/>
    </dgm:pt>
    <dgm:pt modelId="{C4E14BA4-06E9-4ADA-AE41-0C8DEA9DCFF5}" type="pres">
      <dgm:prSet presAssocID="{2537F91F-A073-4800-9F0D-90DB44FF4272}" presName="parentText" presStyleLbl="node1" presStyleIdx="10" presStyleCnt="19">
        <dgm:presLayoutVars>
          <dgm:chMax val="1"/>
          <dgm:bulletEnabled val="1"/>
        </dgm:presLayoutVars>
      </dgm:prSet>
      <dgm:spPr/>
    </dgm:pt>
    <dgm:pt modelId="{C4D6AB3A-A58E-4CD2-89F3-09819ED67529}" type="pres">
      <dgm:prSet presAssocID="{3431F40A-6C79-44BA-9414-CA092A94637B}" presName="sp" presStyleCnt="0"/>
      <dgm:spPr/>
    </dgm:pt>
    <dgm:pt modelId="{4E0FB966-B486-4DEF-A946-1C9E759089AA}" type="pres">
      <dgm:prSet presAssocID="{28A9F273-25CE-4965-A753-3D9E6B6D8F21}" presName="linNode" presStyleCnt="0"/>
      <dgm:spPr/>
    </dgm:pt>
    <dgm:pt modelId="{AD6AD61B-2554-4DD4-A308-510BD56F76C2}" type="pres">
      <dgm:prSet presAssocID="{28A9F273-25CE-4965-A753-3D9E6B6D8F21}" presName="parentText" presStyleLbl="node1" presStyleIdx="11" presStyleCnt="19">
        <dgm:presLayoutVars>
          <dgm:chMax val="1"/>
          <dgm:bulletEnabled val="1"/>
        </dgm:presLayoutVars>
      </dgm:prSet>
      <dgm:spPr/>
    </dgm:pt>
    <dgm:pt modelId="{9FEAB11A-7CD3-4F47-9C89-7FC640F46BDE}" type="pres">
      <dgm:prSet presAssocID="{7B391D2D-BE6D-400A-9AD3-B5066708061E}" presName="sp" presStyleCnt="0"/>
      <dgm:spPr/>
    </dgm:pt>
    <dgm:pt modelId="{E8814103-C8F5-4665-8AFF-3B05F16FF1BC}" type="pres">
      <dgm:prSet presAssocID="{48C883DC-625A-4A9D-AC9B-3F123E3A92AC}" presName="linNode" presStyleCnt="0"/>
      <dgm:spPr/>
    </dgm:pt>
    <dgm:pt modelId="{A7F703BF-9117-465C-A827-37B65C72E9F9}" type="pres">
      <dgm:prSet presAssocID="{48C883DC-625A-4A9D-AC9B-3F123E3A92AC}" presName="parentText" presStyleLbl="node1" presStyleIdx="12" presStyleCnt="19">
        <dgm:presLayoutVars>
          <dgm:chMax val="1"/>
          <dgm:bulletEnabled val="1"/>
        </dgm:presLayoutVars>
      </dgm:prSet>
      <dgm:spPr/>
    </dgm:pt>
    <dgm:pt modelId="{E889FEF5-47D9-4549-8C11-C5C57B2DC9FF}" type="pres">
      <dgm:prSet presAssocID="{78A552B5-7175-45B0-916F-ECC23B37516A}" presName="sp" presStyleCnt="0"/>
      <dgm:spPr/>
    </dgm:pt>
    <dgm:pt modelId="{10B0C2C1-9A06-4848-B22A-1FC2E76F2600}" type="pres">
      <dgm:prSet presAssocID="{C9944FA0-6719-4DCA-AF95-6699B2CE0891}" presName="linNode" presStyleCnt="0"/>
      <dgm:spPr/>
    </dgm:pt>
    <dgm:pt modelId="{8D97612B-AAE1-45B0-92B0-73CB702F0832}" type="pres">
      <dgm:prSet presAssocID="{C9944FA0-6719-4DCA-AF95-6699B2CE0891}" presName="parentText" presStyleLbl="node1" presStyleIdx="13" presStyleCnt="19">
        <dgm:presLayoutVars>
          <dgm:chMax val="1"/>
          <dgm:bulletEnabled val="1"/>
        </dgm:presLayoutVars>
      </dgm:prSet>
      <dgm:spPr/>
    </dgm:pt>
    <dgm:pt modelId="{64C1B45A-A1F1-4AF3-8E44-FA7D5073ACA0}" type="pres">
      <dgm:prSet presAssocID="{1AACD19C-F4EA-4978-8330-B4BB45E03D34}" presName="sp" presStyleCnt="0"/>
      <dgm:spPr/>
    </dgm:pt>
    <dgm:pt modelId="{97276F7D-DA44-46A4-A884-A60D65DC1FE3}" type="pres">
      <dgm:prSet presAssocID="{780577ED-A575-48F3-B739-FC98664B2A67}" presName="linNode" presStyleCnt="0"/>
      <dgm:spPr/>
    </dgm:pt>
    <dgm:pt modelId="{94E0212D-E1C0-4AA0-839B-E5B399CA828D}" type="pres">
      <dgm:prSet presAssocID="{780577ED-A575-48F3-B739-FC98664B2A67}" presName="parentText" presStyleLbl="node1" presStyleIdx="14" presStyleCnt="19">
        <dgm:presLayoutVars>
          <dgm:chMax val="1"/>
          <dgm:bulletEnabled val="1"/>
        </dgm:presLayoutVars>
      </dgm:prSet>
      <dgm:spPr/>
    </dgm:pt>
    <dgm:pt modelId="{F7AF4DC6-EF00-449A-849A-37E4DAD6F794}" type="pres">
      <dgm:prSet presAssocID="{D7D3F168-A362-4729-850B-7E641D8857E0}" presName="sp" presStyleCnt="0"/>
      <dgm:spPr/>
    </dgm:pt>
    <dgm:pt modelId="{A69C80CB-C4F7-4DDF-B9EA-437E216736CB}" type="pres">
      <dgm:prSet presAssocID="{A8948518-99E2-4AB2-A815-A4930BBE788C}" presName="linNode" presStyleCnt="0"/>
      <dgm:spPr/>
    </dgm:pt>
    <dgm:pt modelId="{608C3FF0-FA9D-4DE3-B38A-B9B52B6EEA89}" type="pres">
      <dgm:prSet presAssocID="{A8948518-99E2-4AB2-A815-A4930BBE788C}" presName="parentText" presStyleLbl="node1" presStyleIdx="15" presStyleCnt="19">
        <dgm:presLayoutVars>
          <dgm:chMax val="1"/>
          <dgm:bulletEnabled val="1"/>
        </dgm:presLayoutVars>
      </dgm:prSet>
      <dgm:spPr/>
    </dgm:pt>
    <dgm:pt modelId="{D137C242-21DC-4ACC-B1D5-7213A829A4BA}" type="pres">
      <dgm:prSet presAssocID="{B6B5DA84-DC1D-4415-911F-0A13EB222042}" presName="sp" presStyleCnt="0"/>
      <dgm:spPr/>
    </dgm:pt>
    <dgm:pt modelId="{ECCBC4E4-AA2D-433B-8C9F-3917DFB41955}" type="pres">
      <dgm:prSet presAssocID="{B764F6B1-BFEB-4774-86D8-2EE7BD52DF50}" presName="linNode" presStyleCnt="0"/>
      <dgm:spPr/>
    </dgm:pt>
    <dgm:pt modelId="{AB18DD6C-4BF8-4D81-8C6A-BABEE92D7E95}" type="pres">
      <dgm:prSet presAssocID="{B764F6B1-BFEB-4774-86D8-2EE7BD52DF50}" presName="parentText" presStyleLbl="node1" presStyleIdx="16" presStyleCnt="19">
        <dgm:presLayoutVars>
          <dgm:chMax val="1"/>
          <dgm:bulletEnabled val="1"/>
        </dgm:presLayoutVars>
      </dgm:prSet>
      <dgm:spPr/>
    </dgm:pt>
    <dgm:pt modelId="{9344DF7B-CBF9-4867-89D2-B8C3B7E7BB94}" type="pres">
      <dgm:prSet presAssocID="{342560A8-ADE1-4B51-87D2-328702079773}" presName="sp" presStyleCnt="0"/>
      <dgm:spPr/>
    </dgm:pt>
    <dgm:pt modelId="{A9AD5DEA-975E-4C59-ABB5-DD9F85530E57}" type="pres">
      <dgm:prSet presAssocID="{C3CA79A5-0ACC-4553-83A6-264F0F3E8513}" presName="linNode" presStyleCnt="0"/>
      <dgm:spPr/>
    </dgm:pt>
    <dgm:pt modelId="{6BD2D3EA-8AD6-48CE-A576-0BF8AD6AF0BE}" type="pres">
      <dgm:prSet presAssocID="{C3CA79A5-0ACC-4553-83A6-264F0F3E8513}" presName="parentText" presStyleLbl="node1" presStyleIdx="17" presStyleCnt="19">
        <dgm:presLayoutVars>
          <dgm:chMax val="1"/>
          <dgm:bulletEnabled val="1"/>
        </dgm:presLayoutVars>
      </dgm:prSet>
      <dgm:spPr/>
    </dgm:pt>
    <dgm:pt modelId="{83EDCF3A-6C83-4FB7-93B7-25F6DABEB75C}" type="pres">
      <dgm:prSet presAssocID="{8D2EE475-4128-4622-A99D-1B7A5DCA185C}" presName="sp" presStyleCnt="0"/>
      <dgm:spPr/>
    </dgm:pt>
    <dgm:pt modelId="{8C1D319D-9042-4A4F-91D4-FEC6C9F54FFA}" type="pres">
      <dgm:prSet presAssocID="{47304580-0740-4EE5-8A09-1C53370DB353}" presName="linNode" presStyleCnt="0"/>
      <dgm:spPr/>
    </dgm:pt>
    <dgm:pt modelId="{B761DC56-D8A5-44FB-9658-0D2610F468D9}" type="pres">
      <dgm:prSet presAssocID="{47304580-0740-4EE5-8A09-1C53370DB353}" presName="parentText" presStyleLbl="node1" presStyleIdx="18" presStyleCnt="19">
        <dgm:presLayoutVars>
          <dgm:chMax val="1"/>
          <dgm:bulletEnabled val="1"/>
        </dgm:presLayoutVars>
      </dgm:prSet>
      <dgm:spPr/>
    </dgm:pt>
  </dgm:ptLst>
  <dgm:cxnLst>
    <dgm:cxn modelId="{FA9F1501-AAA7-40D1-8C7C-A62257F41584}" type="presOf" srcId="{718EDC89-794B-4CF6-9EFF-D0B705EF800B}" destId="{F34D9EC0-6309-415C-964F-C9A32FA93F03}" srcOrd="0" destOrd="0" presId="urn:microsoft.com/office/officeart/2005/8/layout/vList5"/>
    <dgm:cxn modelId="{57989F08-051A-4A34-BDBD-3E5312C63357}" srcId="{52D727E2-EB39-4CB9-A7D0-998099E8FDA0}" destId="{A8948518-99E2-4AB2-A815-A4930BBE788C}" srcOrd="15" destOrd="0" parTransId="{A5833B28-699D-4913-BE0E-01028B779210}" sibTransId="{B6B5DA84-DC1D-4415-911F-0A13EB222042}"/>
    <dgm:cxn modelId="{4C681409-D38C-4D1C-BC23-1C9384B8DB47}" type="presOf" srcId="{2537F91F-A073-4800-9F0D-90DB44FF4272}" destId="{C4E14BA4-06E9-4ADA-AE41-0C8DEA9DCFF5}" srcOrd="0" destOrd="0" presId="urn:microsoft.com/office/officeart/2005/8/layout/vList5"/>
    <dgm:cxn modelId="{6B4D7A11-0F54-4F24-9AC6-7F52629E223F}" srcId="{52D727E2-EB39-4CB9-A7D0-998099E8FDA0}" destId="{2A3F4566-F0F6-4B37-8B58-C36400397330}" srcOrd="7" destOrd="0" parTransId="{96677204-DA55-49C7-B7A1-C7A8B6243740}" sibTransId="{F6A111F6-87CB-4571-9C14-75E25CFA0C76}"/>
    <dgm:cxn modelId="{2B12501C-39A6-49C5-B5FD-D60DA2B36078}" srcId="{52D727E2-EB39-4CB9-A7D0-998099E8FDA0}" destId="{A1E323DE-2D86-45F8-890E-19C7AC03DE8C}" srcOrd="8" destOrd="0" parTransId="{AA87A496-C01F-4864-A96B-307AD4CA6CB2}" sibTransId="{256575A3-82AD-434F-A633-084D92D20BCA}"/>
    <dgm:cxn modelId="{1CA27239-6418-42BC-8728-F6CA5DB23E23}" srcId="{52D727E2-EB39-4CB9-A7D0-998099E8FDA0}" destId="{48C883DC-625A-4A9D-AC9B-3F123E3A92AC}" srcOrd="12" destOrd="0" parTransId="{825C0C63-7FAD-451F-9A36-39588A560F6A}" sibTransId="{78A552B5-7175-45B0-916F-ECC23B37516A}"/>
    <dgm:cxn modelId="{EDE35A39-EB97-4BAE-8180-2083EA916EDB}" srcId="{52D727E2-EB39-4CB9-A7D0-998099E8FDA0}" destId="{2537F91F-A073-4800-9F0D-90DB44FF4272}" srcOrd="10" destOrd="0" parTransId="{F8F32843-8421-4861-AC08-F9350ECC00FA}" sibTransId="{3431F40A-6C79-44BA-9414-CA092A94637B}"/>
    <dgm:cxn modelId="{450D015C-6BF7-431C-9F20-C13FBD2743CC}" type="presOf" srcId="{22EC7809-975B-4D04-BDC4-236201744F41}" destId="{D9FF88BE-6102-495D-8A65-4B84BCAFB202}" srcOrd="0" destOrd="0" presId="urn:microsoft.com/office/officeart/2005/8/layout/vList5"/>
    <dgm:cxn modelId="{61C5415F-139C-4A3C-B139-F2EDEF00921B}" srcId="{52D727E2-EB39-4CB9-A7D0-998099E8FDA0}" destId="{22EC7809-975B-4D04-BDC4-236201744F41}" srcOrd="1" destOrd="0" parTransId="{9C9D6412-2509-47CC-AF6C-6C5D4783B12F}" sibTransId="{4E832E0D-6828-4887-8969-F9A98CBF4C20}"/>
    <dgm:cxn modelId="{00823162-5F6D-4426-8BF4-8DCB15C7BD2A}" srcId="{52D727E2-EB39-4CB9-A7D0-998099E8FDA0}" destId="{5140318B-49C9-4CBB-89EB-11CF4DC52566}" srcOrd="9" destOrd="0" parTransId="{5355B0A4-8099-45DF-8F45-A1FF88DD4717}" sibTransId="{7F6DA18F-A07A-421C-86E6-FA729EAEDAD4}"/>
    <dgm:cxn modelId="{0425A947-162E-48E3-B2BF-20C4161A8917}" type="presOf" srcId="{A8948518-99E2-4AB2-A815-A4930BBE788C}" destId="{608C3FF0-FA9D-4DE3-B38A-B9B52B6EEA89}" srcOrd="0" destOrd="0" presId="urn:microsoft.com/office/officeart/2005/8/layout/vList5"/>
    <dgm:cxn modelId="{2498AE69-9AA3-4FC9-B07D-D66E4FB3D89E}" type="presOf" srcId="{2A3F4566-F0F6-4B37-8B58-C36400397330}" destId="{BDF3A5B3-411B-45BA-A3B5-7CD95B24C34D}" srcOrd="0" destOrd="0" presId="urn:microsoft.com/office/officeart/2005/8/layout/vList5"/>
    <dgm:cxn modelId="{665B9650-0895-42DA-911C-A8F0A7EEC932}" srcId="{52D727E2-EB39-4CB9-A7D0-998099E8FDA0}" destId="{C3CA79A5-0ACC-4553-83A6-264F0F3E8513}" srcOrd="17" destOrd="0" parTransId="{113550A3-026A-46D5-B346-1204175AEB7F}" sibTransId="{8D2EE475-4128-4622-A99D-1B7A5DCA185C}"/>
    <dgm:cxn modelId="{3E1E3953-374D-4B28-A444-7C8664A3EAB5}" srcId="{52D727E2-EB39-4CB9-A7D0-998099E8FDA0}" destId="{C9944FA0-6719-4DCA-AF95-6699B2CE0891}" srcOrd="13" destOrd="0" parTransId="{07378BB4-D4DE-41A6-8558-711694F81E2B}" sibTransId="{1AACD19C-F4EA-4978-8330-B4BB45E03D34}"/>
    <dgm:cxn modelId="{9A406453-26A3-4487-ABC7-5B96D18AF362}" srcId="{52D727E2-EB39-4CB9-A7D0-998099E8FDA0}" destId="{340247DC-3D02-43A0-95F3-DCE56F4E6A4C}" srcOrd="2" destOrd="0" parTransId="{89056EE5-C4F3-4639-842B-9C0A60B341F7}" sibTransId="{F9F4623F-BD9D-41E4-B2B2-BDB5A3DF94F8}"/>
    <dgm:cxn modelId="{53900557-4960-473C-B1FB-3CD6F42829BE}" type="presOf" srcId="{C3CA79A5-0ACC-4553-83A6-264F0F3E8513}" destId="{6BD2D3EA-8AD6-48CE-A576-0BF8AD6AF0BE}" srcOrd="0" destOrd="0" presId="urn:microsoft.com/office/officeart/2005/8/layout/vList5"/>
    <dgm:cxn modelId="{7EC47F79-4B9B-4F42-BAEB-28BC7AB807B2}" type="presOf" srcId="{48C883DC-625A-4A9D-AC9B-3F123E3A92AC}" destId="{A7F703BF-9117-465C-A827-37B65C72E9F9}" srcOrd="0" destOrd="0" presId="urn:microsoft.com/office/officeart/2005/8/layout/vList5"/>
    <dgm:cxn modelId="{63D74982-9B9E-4F71-8C3C-3A98A847537B}" type="presOf" srcId="{C63FE12F-DA8D-40EA-B39B-005018811F34}" destId="{E32DEF89-DEC0-46CE-9F26-AF08A3489702}" srcOrd="0" destOrd="0" presId="urn:microsoft.com/office/officeart/2005/8/layout/vList5"/>
    <dgm:cxn modelId="{5735FA88-5845-44DA-8BA2-29A022412E8F}" srcId="{52D727E2-EB39-4CB9-A7D0-998099E8FDA0}" destId="{718EDC89-794B-4CF6-9EFF-D0B705EF800B}" srcOrd="4" destOrd="0" parTransId="{07B69ACB-9E89-416F-A1EB-17A245807012}" sibTransId="{A7A5BF33-A5CE-4525-B49A-F210036C3498}"/>
    <dgm:cxn modelId="{33F3F28F-A98A-41AE-96FB-6FB8DEB9AD5B}" srcId="{52D727E2-EB39-4CB9-A7D0-998099E8FDA0}" destId="{47304580-0740-4EE5-8A09-1C53370DB353}" srcOrd="18" destOrd="0" parTransId="{17BF92C0-87A2-43B6-A4DB-DE0721553175}" sibTransId="{88B4EF4C-76B3-474E-9F8B-0AADFF85E9DC}"/>
    <dgm:cxn modelId="{C5C74590-B405-4520-9E9B-FA9758BB13EC}" srcId="{52D727E2-EB39-4CB9-A7D0-998099E8FDA0}" destId="{28A9F273-25CE-4965-A753-3D9E6B6D8F21}" srcOrd="11" destOrd="0" parTransId="{CFE18943-E9AF-4C28-8067-47E33122C52A}" sibTransId="{7B391D2D-BE6D-400A-9AD3-B5066708061E}"/>
    <dgm:cxn modelId="{4951C097-9057-43B6-B5E6-E8FCF9C7A57C}" type="presOf" srcId="{A73ECF57-3E63-4FF7-A964-9958A81C33DA}" destId="{ECDC1F70-6F8E-4EAA-9D59-334A71F77B7A}" srcOrd="0" destOrd="0" presId="urn:microsoft.com/office/officeart/2005/8/layout/vList5"/>
    <dgm:cxn modelId="{13A780AE-6671-4A36-89AE-436BE46F09FA}" type="presOf" srcId="{47304580-0740-4EE5-8A09-1C53370DB353}" destId="{B761DC56-D8A5-44FB-9658-0D2610F468D9}" srcOrd="0" destOrd="0" presId="urn:microsoft.com/office/officeart/2005/8/layout/vList5"/>
    <dgm:cxn modelId="{944BBCB6-B4F6-4D24-85CF-82F0127795DD}" type="presOf" srcId="{5140318B-49C9-4CBB-89EB-11CF4DC52566}" destId="{3584EC68-C87D-4CA8-AAF2-35A69B2116F2}" srcOrd="0" destOrd="0" presId="urn:microsoft.com/office/officeart/2005/8/layout/vList5"/>
    <dgm:cxn modelId="{534A62B7-F642-4B7C-82A8-D8664EB300E2}" type="presOf" srcId="{C9944FA0-6719-4DCA-AF95-6699B2CE0891}" destId="{8D97612B-AAE1-45B0-92B0-73CB702F0832}" srcOrd="0" destOrd="0" presId="urn:microsoft.com/office/officeart/2005/8/layout/vList5"/>
    <dgm:cxn modelId="{AE0100B8-B4EB-4F02-A387-A41915B716C0}" srcId="{52D727E2-EB39-4CB9-A7D0-998099E8FDA0}" destId="{A2D4E643-C2D5-4EF3-93C1-804468F7A817}" srcOrd="6" destOrd="0" parTransId="{F110328C-1575-4353-98F2-266279ED6B7D}" sibTransId="{DC484BAF-4BC0-4A2E-A53A-4F25BD006971}"/>
    <dgm:cxn modelId="{C2F633B9-6D08-4046-B626-BD6B1BDBE701}" type="presOf" srcId="{340247DC-3D02-43A0-95F3-DCE56F4E6A4C}" destId="{FF2AE40E-A596-43B1-A546-97FA0400C6F3}" srcOrd="0" destOrd="0" presId="urn:microsoft.com/office/officeart/2005/8/layout/vList5"/>
    <dgm:cxn modelId="{E9D285D3-635A-43BF-B47C-F5A7B87CE6D3}" type="presOf" srcId="{B764F6B1-BFEB-4774-86D8-2EE7BD52DF50}" destId="{AB18DD6C-4BF8-4D81-8C6A-BABEE92D7E95}" srcOrd="0" destOrd="0" presId="urn:microsoft.com/office/officeart/2005/8/layout/vList5"/>
    <dgm:cxn modelId="{66CD56D4-75F4-4365-95E8-7A3FF4A4076B}" srcId="{52D727E2-EB39-4CB9-A7D0-998099E8FDA0}" destId="{295D7180-4AE8-4DB0-88F3-B29C15A81733}" srcOrd="3" destOrd="0" parTransId="{508031A5-C5BC-438A-922B-96437FC541D0}" sibTransId="{CBBE9CAE-AD19-48B2-8A10-01C4AE2E1DE1}"/>
    <dgm:cxn modelId="{415993D4-3808-4E84-8402-D27A03A6E820}" srcId="{52D727E2-EB39-4CB9-A7D0-998099E8FDA0}" destId="{780577ED-A575-48F3-B739-FC98664B2A67}" srcOrd="14" destOrd="0" parTransId="{20DD6F72-D9F1-4A44-929B-CDDC2AA66ED1}" sibTransId="{D7D3F168-A362-4729-850B-7E641D8857E0}"/>
    <dgm:cxn modelId="{B6AD1FD5-C1DC-4E2D-ADCE-8AE753D42AAD}" type="presOf" srcId="{780577ED-A575-48F3-B739-FC98664B2A67}" destId="{94E0212D-E1C0-4AA0-839B-E5B399CA828D}" srcOrd="0" destOrd="0" presId="urn:microsoft.com/office/officeart/2005/8/layout/vList5"/>
    <dgm:cxn modelId="{D6E849E0-6C0D-4EF2-9C43-CB5D556C6D81}" srcId="{52D727E2-EB39-4CB9-A7D0-998099E8FDA0}" destId="{B764F6B1-BFEB-4774-86D8-2EE7BD52DF50}" srcOrd="16" destOrd="0" parTransId="{E7D77618-2C8F-4603-BF30-E568A27438F6}" sibTransId="{342560A8-ADE1-4B51-87D2-328702079773}"/>
    <dgm:cxn modelId="{C7D39FE2-835B-4937-8D9D-B5C13CD336B7}" type="presOf" srcId="{28A9F273-25CE-4965-A753-3D9E6B6D8F21}" destId="{AD6AD61B-2554-4DD4-A308-510BD56F76C2}" srcOrd="0" destOrd="0" presId="urn:microsoft.com/office/officeart/2005/8/layout/vList5"/>
    <dgm:cxn modelId="{3ADBD4E3-F796-4D00-9586-7C81689188FC}" type="presOf" srcId="{A2D4E643-C2D5-4EF3-93C1-804468F7A817}" destId="{392B5956-F89F-4280-9DB7-038B7CDF20E8}" srcOrd="0" destOrd="0" presId="urn:microsoft.com/office/officeart/2005/8/layout/vList5"/>
    <dgm:cxn modelId="{873573E4-B32B-495D-BF9E-64C2936C65E0}" srcId="{52D727E2-EB39-4CB9-A7D0-998099E8FDA0}" destId="{A73ECF57-3E63-4FF7-A964-9958A81C33DA}" srcOrd="5" destOrd="0" parTransId="{5B3EA6B1-E05A-4FFD-9578-76604FCB0655}" sibTransId="{0D561B7D-6327-45DE-810C-71D9ADDFB39E}"/>
    <dgm:cxn modelId="{097CAFE5-8CDB-45A1-8661-EC3AC488C5E9}" type="presOf" srcId="{52D727E2-EB39-4CB9-A7D0-998099E8FDA0}" destId="{B9253699-CA3B-45AA-8CA4-FAE0F64D3C53}" srcOrd="0" destOrd="0" presId="urn:microsoft.com/office/officeart/2005/8/layout/vList5"/>
    <dgm:cxn modelId="{6AF736EC-9A17-4D90-9384-C4E8280FD2BE}" type="presOf" srcId="{A1E323DE-2D86-45F8-890E-19C7AC03DE8C}" destId="{748BF331-88DD-4954-ABDA-C5E31B709BBA}" srcOrd="0" destOrd="0" presId="urn:microsoft.com/office/officeart/2005/8/layout/vList5"/>
    <dgm:cxn modelId="{318D07EE-9D4D-42E6-80B6-27B33DBB5329}" srcId="{52D727E2-EB39-4CB9-A7D0-998099E8FDA0}" destId="{C63FE12F-DA8D-40EA-B39B-005018811F34}" srcOrd="0" destOrd="0" parTransId="{C50A2927-D260-46E0-B1EA-35561B4082C0}" sibTransId="{E89AF942-68B6-4D9C-B1CA-5FB36699BBDC}"/>
    <dgm:cxn modelId="{923552EE-DC01-4CA5-96D0-05CC5997C4A8}" type="presOf" srcId="{295D7180-4AE8-4DB0-88F3-B29C15A81733}" destId="{0295D454-9BD3-4955-8094-DB19DF79F9CD}" srcOrd="0" destOrd="0" presId="urn:microsoft.com/office/officeart/2005/8/layout/vList5"/>
    <dgm:cxn modelId="{417B8AA6-BCD8-48EA-9D3E-E349B9C97F66}" type="presParOf" srcId="{B9253699-CA3B-45AA-8CA4-FAE0F64D3C53}" destId="{972AB3E1-8497-4544-9B3E-742A29153B05}" srcOrd="0" destOrd="0" presId="urn:microsoft.com/office/officeart/2005/8/layout/vList5"/>
    <dgm:cxn modelId="{29100967-49FC-4AD8-A957-371CA77355DD}" type="presParOf" srcId="{972AB3E1-8497-4544-9B3E-742A29153B05}" destId="{E32DEF89-DEC0-46CE-9F26-AF08A3489702}" srcOrd="0" destOrd="0" presId="urn:microsoft.com/office/officeart/2005/8/layout/vList5"/>
    <dgm:cxn modelId="{080A2E8B-00F0-4AFB-8527-865FEC4BBC8E}" type="presParOf" srcId="{B9253699-CA3B-45AA-8CA4-FAE0F64D3C53}" destId="{D7CEEC6D-E5F4-4DF8-B3CC-55E5303B626E}" srcOrd="1" destOrd="0" presId="urn:microsoft.com/office/officeart/2005/8/layout/vList5"/>
    <dgm:cxn modelId="{7B35E79F-D89B-41DA-92AA-4E6AF2C236A1}" type="presParOf" srcId="{B9253699-CA3B-45AA-8CA4-FAE0F64D3C53}" destId="{38054544-9B4A-4F96-BF97-56DEDFE6C853}" srcOrd="2" destOrd="0" presId="urn:microsoft.com/office/officeart/2005/8/layout/vList5"/>
    <dgm:cxn modelId="{466EA0D5-D259-4B95-9450-BA66ADB45A7E}" type="presParOf" srcId="{38054544-9B4A-4F96-BF97-56DEDFE6C853}" destId="{D9FF88BE-6102-495D-8A65-4B84BCAFB202}" srcOrd="0" destOrd="0" presId="urn:microsoft.com/office/officeart/2005/8/layout/vList5"/>
    <dgm:cxn modelId="{FD4C5D26-4A5F-48A4-BF9B-714498CF0BE3}" type="presParOf" srcId="{B9253699-CA3B-45AA-8CA4-FAE0F64D3C53}" destId="{84344EFA-6EA7-49B9-8782-A729CBFCC47E}" srcOrd="3" destOrd="0" presId="urn:microsoft.com/office/officeart/2005/8/layout/vList5"/>
    <dgm:cxn modelId="{EC28BFEC-8071-485C-9B52-0BEA8EB1DBFF}" type="presParOf" srcId="{B9253699-CA3B-45AA-8CA4-FAE0F64D3C53}" destId="{16439BCF-D215-48E6-B85C-6E4A674890CD}" srcOrd="4" destOrd="0" presId="urn:microsoft.com/office/officeart/2005/8/layout/vList5"/>
    <dgm:cxn modelId="{C1107902-CFD7-4B25-93BF-4C68B4831E62}" type="presParOf" srcId="{16439BCF-D215-48E6-B85C-6E4A674890CD}" destId="{FF2AE40E-A596-43B1-A546-97FA0400C6F3}" srcOrd="0" destOrd="0" presId="urn:microsoft.com/office/officeart/2005/8/layout/vList5"/>
    <dgm:cxn modelId="{677C964A-BF3F-4C56-953B-AC74495BA6CE}" type="presParOf" srcId="{B9253699-CA3B-45AA-8CA4-FAE0F64D3C53}" destId="{1A60ACF8-7E5E-41D8-B491-D863CEBDC14C}" srcOrd="5" destOrd="0" presId="urn:microsoft.com/office/officeart/2005/8/layout/vList5"/>
    <dgm:cxn modelId="{67F87315-A272-4916-8901-DE7EEB576199}" type="presParOf" srcId="{B9253699-CA3B-45AA-8CA4-FAE0F64D3C53}" destId="{345C8565-154B-4457-B4D5-886179EFBDB1}" srcOrd="6" destOrd="0" presId="urn:microsoft.com/office/officeart/2005/8/layout/vList5"/>
    <dgm:cxn modelId="{89604426-C9E8-4DBF-ADF8-E4146C95D62C}" type="presParOf" srcId="{345C8565-154B-4457-B4D5-886179EFBDB1}" destId="{0295D454-9BD3-4955-8094-DB19DF79F9CD}" srcOrd="0" destOrd="0" presId="urn:microsoft.com/office/officeart/2005/8/layout/vList5"/>
    <dgm:cxn modelId="{E2796245-2D4F-47EB-B142-C9C832B2D33B}" type="presParOf" srcId="{B9253699-CA3B-45AA-8CA4-FAE0F64D3C53}" destId="{F83C3832-D7C3-46AA-9364-1FAF70F930FA}" srcOrd="7" destOrd="0" presId="urn:microsoft.com/office/officeart/2005/8/layout/vList5"/>
    <dgm:cxn modelId="{F623F566-18ED-479F-AC86-94B06CF19040}" type="presParOf" srcId="{B9253699-CA3B-45AA-8CA4-FAE0F64D3C53}" destId="{27718391-4FDB-4399-85CA-032B0951C23B}" srcOrd="8" destOrd="0" presId="urn:microsoft.com/office/officeart/2005/8/layout/vList5"/>
    <dgm:cxn modelId="{89339621-D6FF-4AC1-8BE0-94D34A744EF7}" type="presParOf" srcId="{27718391-4FDB-4399-85CA-032B0951C23B}" destId="{F34D9EC0-6309-415C-964F-C9A32FA93F03}" srcOrd="0" destOrd="0" presId="urn:microsoft.com/office/officeart/2005/8/layout/vList5"/>
    <dgm:cxn modelId="{151F1753-80F4-40A3-8A92-CFFA8A09C7A8}" type="presParOf" srcId="{B9253699-CA3B-45AA-8CA4-FAE0F64D3C53}" destId="{57AEF7F0-3D4B-4CD6-98F7-5622BBF92F6B}" srcOrd="9" destOrd="0" presId="urn:microsoft.com/office/officeart/2005/8/layout/vList5"/>
    <dgm:cxn modelId="{ACF7A208-9D21-495A-B7D4-75C0B647481D}" type="presParOf" srcId="{B9253699-CA3B-45AA-8CA4-FAE0F64D3C53}" destId="{B38137DF-5102-48E5-A048-C130A31BB4ED}" srcOrd="10" destOrd="0" presId="urn:microsoft.com/office/officeart/2005/8/layout/vList5"/>
    <dgm:cxn modelId="{AAB4474B-96B6-4266-8BAA-F810068131AD}" type="presParOf" srcId="{B38137DF-5102-48E5-A048-C130A31BB4ED}" destId="{ECDC1F70-6F8E-4EAA-9D59-334A71F77B7A}" srcOrd="0" destOrd="0" presId="urn:microsoft.com/office/officeart/2005/8/layout/vList5"/>
    <dgm:cxn modelId="{588ECAA2-601D-4CB1-9BD0-EC65E5F68C95}" type="presParOf" srcId="{B9253699-CA3B-45AA-8CA4-FAE0F64D3C53}" destId="{53A87748-07BF-48AD-9249-0DF255A0C3EA}" srcOrd="11" destOrd="0" presId="urn:microsoft.com/office/officeart/2005/8/layout/vList5"/>
    <dgm:cxn modelId="{9CEE3E0A-C9FE-41DC-92B9-FC6878138781}" type="presParOf" srcId="{B9253699-CA3B-45AA-8CA4-FAE0F64D3C53}" destId="{3F152100-DEA8-4F3F-8B91-75191C03DC2D}" srcOrd="12" destOrd="0" presId="urn:microsoft.com/office/officeart/2005/8/layout/vList5"/>
    <dgm:cxn modelId="{3DAE0527-DBEA-4803-9D2B-F8A0120F638C}" type="presParOf" srcId="{3F152100-DEA8-4F3F-8B91-75191C03DC2D}" destId="{392B5956-F89F-4280-9DB7-038B7CDF20E8}" srcOrd="0" destOrd="0" presId="urn:microsoft.com/office/officeart/2005/8/layout/vList5"/>
    <dgm:cxn modelId="{75143A0E-FC22-4387-A956-38B3487A308E}" type="presParOf" srcId="{B9253699-CA3B-45AA-8CA4-FAE0F64D3C53}" destId="{A02B6A57-98EE-4544-A536-B14421FB57D2}" srcOrd="13" destOrd="0" presId="urn:microsoft.com/office/officeart/2005/8/layout/vList5"/>
    <dgm:cxn modelId="{89CB49D8-F4E3-4FE2-B325-3A5681709B5C}" type="presParOf" srcId="{B9253699-CA3B-45AA-8CA4-FAE0F64D3C53}" destId="{E471D42D-CDD1-4070-89CF-78F6CDCAA1CF}" srcOrd="14" destOrd="0" presId="urn:microsoft.com/office/officeart/2005/8/layout/vList5"/>
    <dgm:cxn modelId="{E6F63EFC-134D-4E33-9D46-C893856249B2}" type="presParOf" srcId="{E471D42D-CDD1-4070-89CF-78F6CDCAA1CF}" destId="{BDF3A5B3-411B-45BA-A3B5-7CD95B24C34D}" srcOrd="0" destOrd="0" presId="urn:microsoft.com/office/officeart/2005/8/layout/vList5"/>
    <dgm:cxn modelId="{00912381-EA5E-4964-811E-F4585EBD803B}" type="presParOf" srcId="{B9253699-CA3B-45AA-8CA4-FAE0F64D3C53}" destId="{D09B2050-A3D1-43B6-ADAB-9D0B4495DA4C}" srcOrd="15" destOrd="0" presId="urn:microsoft.com/office/officeart/2005/8/layout/vList5"/>
    <dgm:cxn modelId="{150FA7CD-36D3-402F-988D-C5941DEDB56F}" type="presParOf" srcId="{B9253699-CA3B-45AA-8CA4-FAE0F64D3C53}" destId="{4FEC0CDA-0E81-4062-BCF3-39B1671EFA98}" srcOrd="16" destOrd="0" presId="urn:microsoft.com/office/officeart/2005/8/layout/vList5"/>
    <dgm:cxn modelId="{0CA02127-1CBB-49B5-B4F1-1353A6F68817}" type="presParOf" srcId="{4FEC0CDA-0E81-4062-BCF3-39B1671EFA98}" destId="{748BF331-88DD-4954-ABDA-C5E31B709BBA}" srcOrd="0" destOrd="0" presId="urn:microsoft.com/office/officeart/2005/8/layout/vList5"/>
    <dgm:cxn modelId="{F941A585-5A30-4F97-BEE6-86A1A37B6FFF}" type="presParOf" srcId="{B9253699-CA3B-45AA-8CA4-FAE0F64D3C53}" destId="{5D0481E4-BBE5-49CF-BAF1-5DF4299711FC}" srcOrd="17" destOrd="0" presId="urn:microsoft.com/office/officeart/2005/8/layout/vList5"/>
    <dgm:cxn modelId="{D67F7621-9CC9-4652-B1C5-B142D69FB477}" type="presParOf" srcId="{B9253699-CA3B-45AA-8CA4-FAE0F64D3C53}" destId="{57D51805-9203-45CF-94A6-9434DF085C9C}" srcOrd="18" destOrd="0" presId="urn:microsoft.com/office/officeart/2005/8/layout/vList5"/>
    <dgm:cxn modelId="{7FBE9D9D-70D5-4330-99C1-478057D074AE}" type="presParOf" srcId="{57D51805-9203-45CF-94A6-9434DF085C9C}" destId="{3584EC68-C87D-4CA8-AAF2-35A69B2116F2}" srcOrd="0" destOrd="0" presId="urn:microsoft.com/office/officeart/2005/8/layout/vList5"/>
    <dgm:cxn modelId="{EAB60862-8175-4C9F-8C03-17A0700B2935}" type="presParOf" srcId="{B9253699-CA3B-45AA-8CA4-FAE0F64D3C53}" destId="{16FBBA1C-F008-426C-BF46-0BF91ADC5DF4}" srcOrd="19" destOrd="0" presId="urn:microsoft.com/office/officeart/2005/8/layout/vList5"/>
    <dgm:cxn modelId="{947E7F3D-47E1-4AF5-BA05-9F9B1CFB8BDD}" type="presParOf" srcId="{B9253699-CA3B-45AA-8CA4-FAE0F64D3C53}" destId="{7E693BB0-C00D-4EB3-BCA8-501009CEE419}" srcOrd="20" destOrd="0" presId="urn:microsoft.com/office/officeart/2005/8/layout/vList5"/>
    <dgm:cxn modelId="{9A50EA93-C9E6-4AFC-AC31-124CF2CAA1C2}" type="presParOf" srcId="{7E693BB0-C00D-4EB3-BCA8-501009CEE419}" destId="{C4E14BA4-06E9-4ADA-AE41-0C8DEA9DCFF5}" srcOrd="0" destOrd="0" presId="urn:microsoft.com/office/officeart/2005/8/layout/vList5"/>
    <dgm:cxn modelId="{646A0F18-0D62-4F1E-9724-A49C2F081813}" type="presParOf" srcId="{B9253699-CA3B-45AA-8CA4-FAE0F64D3C53}" destId="{C4D6AB3A-A58E-4CD2-89F3-09819ED67529}" srcOrd="21" destOrd="0" presId="urn:microsoft.com/office/officeart/2005/8/layout/vList5"/>
    <dgm:cxn modelId="{C33059DD-9DAB-4751-9203-7172EC79A097}" type="presParOf" srcId="{B9253699-CA3B-45AA-8CA4-FAE0F64D3C53}" destId="{4E0FB966-B486-4DEF-A946-1C9E759089AA}" srcOrd="22" destOrd="0" presId="urn:microsoft.com/office/officeart/2005/8/layout/vList5"/>
    <dgm:cxn modelId="{2E92D02B-6F20-4905-B664-DFC5047F2926}" type="presParOf" srcId="{4E0FB966-B486-4DEF-A946-1C9E759089AA}" destId="{AD6AD61B-2554-4DD4-A308-510BD56F76C2}" srcOrd="0" destOrd="0" presId="urn:microsoft.com/office/officeart/2005/8/layout/vList5"/>
    <dgm:cxn modelId="{8FE20310-9EF6-494B-9862-563A03A7F79F}" type="presParOf" srcId="{B9253699-CA3B-45AA-8CA4-FAE0F64D3C53}" destId="{9FEAB11A-7CD3-4F47-9C89-7FC640F46BDE}" srcOrd="23" destOrd="0" presId="urn:microsoft.com/office/officeart/2005/8/layout/vList5"/>
    <dgm:cxn modelId="{3A10245D-DC40-4BAD-9DEA-60C19A422EE4}" type="presParOf" srcId="{B9253699-CA3B-45AA-8CA4-FAE0F64D3C53}" destId="{E8814103-C8F5-4665-8AFF-3B05F16FF1BC}" srcOrd="24" destOrd="0" presId="urn:microsoft.com/office/officeart/2005/8/layout/vList5"/>
    <dgm:cxn modelId="{DD82DF43-A5E9-41B1-B445-6D14F5DE0A01}" type="presParOf" srcId="{E8814103-C8F5-4665-8AFF-3B05F16FF1BC}" destId="{A7F703BF-9117-465C-A827-37B65C72E9F9}" srcOrd="0" destOrd="0" presId="urn:microsoft.com/office/officeart/2005/8/layout/vList5"/>
    <dgm:cxn modelId="{F009B59B-1D32-4424-97AD-647BBD57FC30}" type="presParOf" srcId="{B9253699-CA3B-45AA-8CA4-FAE0F64D3C53}" destId="{E889FEF5-47D9-4549-8C11-C5C57B2DC9FF}" srcOrd="25" destOrd="0" presId="urn:microsoft.com/office/officeart/2005/8/layout/vList5"/>
    <dgm:cxn modelId="{FB9F08CB-B58C-4EA0-BA2F-DCD3E439F07B}" type="presParOf" srcId="{B9253699-CA3B-45AA-8CA4-FAE0F64D3C53}" destId="{10B0C2C1-9A06-4848-B22A-1FC2E76F2600}" srcOrd="26" destOrd="0" presId="urn:microsoft.com/office/officeart/2005/8/layout/vList5"/>
    <dgm:cxn modelId="{EACC6083-732B-496B-9398-B408D0693794}" type="presParOf" srcId="{10B0C2C1-9A06-4848-B22A-1FC2E76F2600}" destId="{8D97612B-AAE1-45B0-92B0-73CB702F0832}" srcOrd="0" destOrd="0" presId="urn:microsoft.com/office/officeart/2005/8/layout/vList5"/>
    <dgm:cxn modelId="{B5143591-F45C-4684-9D56-EE97C1ADC814}" type="presParOf" srcId="{B9253699-CA3B-45AA-8CA4-FAE0F64D3C53}" destId="{64C1B45A-A1F1-4AF3-8E44-FA7D5073ACA0}" srcOrd="27" destOrd="0" presId="urn:microsoft.com/office/officeart/2005/8/layout/vList5"/>
    <dgm:cxn modelId="{867374BD-E44B-41C6-BEE9-FD141FB74F1D}" type="presParOf" srcId="{B9253699-CA3B-45AA-8CA4-FAE0F64D3C53}" destId="{97276F7D-DA44-46A4-A884-A60D65DC1FE3}" srcOrd="28" destOrd="0" presId="urn:microsoft.com/office/officeart/2005/8/layout/vList5"/>
    <dgm:cxn modelId="{7748BC25-BA8F-4D41-89B5-4484E2DEB267}" type="presParOf" srcId="{97276F7D-DA44-46A4-A884-A60D65DC1FE3}" destId="{94E0212D-E1C0-4AA0-839B-E5B399CA828D}" srcOrd="0" destOrd="0" presId="urn:microsoft.com/office/officeart/2005/8/layout/vList5"/>
    <dgm:cxn modelId="{1E37CF62-A69F-4A6F-B170-54D1CC14888C}" type="presParOf" srcId="{B9253699-CA3B-45AA-8CA4-FAE0F64D3C53}" destId="{F7AF4DC6-EF00-449A-849A-37E4DAD6F794}" srcOrd="29" destOrd="0" presId="urn:microsoft.com/office/officeart/2005/8/layout/vList5"/>
    <dgm:cxn modelId="{2AE00EF7-9C07-4781-825D-F687D9506FCE}" type="presParOf" srcId="{B9253699-CA3B-45AA-8CA4-FAE0F64D3C53}" destId="{A69C80CB-C4F7-4DDF-B9EA-437E216736CB}" srcOrd="30" destOrd="0" presId="urn:microsoft.com/office/officeart/2005/8/layout/vList5"/>
    <dgm:cxn modelId="{7E83BABE-B34B-4B68-98B6-41031F109BC4}" type="presParOf" srcId="{A69C80CB-C4F7-4DDF-B9EA-437E216736CB}" destId="{608C3FF0-FA9D-4DE3-B38A-B9B52B6EEA89}" srcOrd="0" destOrd="0" presId="urn:microsoft.com/office/officeart/2005/8/layout/vList5"/>
    <dgm:cxn modelId="{4A235E71-0041-4A8C-ADE0-404608D76ED4}" type="presParOf" srcId="{B9253699-CA3B-45AA-8CA4-FAE0F64D3C53}" destId="{D137C242-21DC-4ACC-B1D5-7213A829A4BA}" srcOrd="31" destOrd="0" presId="urn:microsoft.com/office/officeart/2005/8/layout/vList5"/>
    <dgm:cxn modelId="{7F5B6425-057E-47BB-8A0A-0F9755500BE6}" type="presParOf" srcId="{B9253699-CA3B-45AA-8CA4-FAE0F64D3C53}" destId="{ECCBC4E4-AA2D-433B-8C9F-3917DFB41955}" srcOrd="32" destOrd="0" presId="urn:microsoft.com/office/officeart/2005/8/layout/vList5"/>
    <dgm:cxn modelId="{5537B9AB-9651-42B5-A37E-A2C814D2A820}" type="presParOf" srcId="{ECCBC4E4-AA2D-433B-8C9F-3917DFB41955}" destId="{AB18DD6C-4BF8-4D81-8C6A-BABEE92D7E95}" srcOrd="0" destOrd="0" presId="urn:microsoft.com/office/officeart/2005/8/layout/vList5"/>
    <dgm:cxn modelId="{20F32202-9C53-46DB-9D31-7FA9C7DC886B}" type="presParOf" srcId="{B9253699-CA3B-45AA-8CA4-FAE0F64D3C53}" destId="{9344DF7B-CBF9-4867-89D2-B8C3B7E7BB94}" srcOrd="33" destOrd="0" presId="urn:microsoft.com/office/officeart/2005/8/layout/vList5"/>
    <dgm:cxn modelId="{33995F5F-9E84-4BF8-92B8-8FEA537A99AA}" type="presParOf" srcId="{B9253699-CA3B-45AA-8CA4-FAE0F64D3C53}" destId="{A9AD5DEA-975E-4C59-ABB5-DD9F85530E57}" srcOrd="34" destOrd="0" presId="urn:microsoft.com/office/officeart/2005/8/layout/vList5"/>
    <dgm:cxn modelId="{04D9C1A0-EF5C-4258-A6F7-7D93EEC04FA4}" type="presParOf" srcId="{A9AD5DEA-975E-4C59-ABB5-DD9F85530E57}" destId="{6BD2D3EA-8AD6-48CE-A576-0BF8AD6AF0BE}" srcOrd="0" destOrd="0" presId="urn:microsoft.com/office/officeart/2005/8/layout/vList5"/>
    <dgm:cxn modelId="{D762CD84-963A-4ED4-B2EA-50CAA642DBDB}" type="presParOf" srcId="{B9253699-CA3B-45AA-8CA4-FAE0F64D3C53}" destId="{83EDCF3A-6C83-4FB7-93B7-25F6DABEB75C}" srcOrd="35" destOrd="0" presId="urn:microsoft.com/office/officeart/2005/8/layout/vList5"/>
    <dgm:cxn modelId="{FB82FA78-9DC5-4CDD-807D-72BFE4B305F6}" type="presParOf" srcId="{B9253699-CA3B-45AA-8CA4-FAE0F64D3C53}" destId="{8C1D319D-9042-4A4F-91D4-FEC6C9F54FFA}" srcOrd="36" destOrd="0" presId="urn:microsoft.com/office/officeart/2005/8/layout/vList5"/>
    <dgm:cxn modelId="{062B979C-C066-448E-835C-D0A858BE0909}" type="presParOf" srcId="{8C1D319D-9042-4A4F-91D4-FEC6C9F54FFA}" destId="{B761DC56-D8A5-44FB-9658-0D2610F468D9}"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2DEF89-DEC0-46CE-9F26-AF08A3489702}">
      <dsp:nvSpPr>
        <dsp:cNvPr id="0" name=""/>
        <dsp:cNvSpPr/>
      </dsp:nvSpPr>
      <dsp:spPr>
        <a:xfrm>
          <a:off x="2559262" y="726"/>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Analyses de biologie médicale</a:t>
          </a:r>
        </a:p>
      </dsp:txBody>
      <dsp:txXfrm>
        <a:off x="2568525" y="9989"/>
        <a:ext cx="2860643" cy="171231"/>
      </dsp:txXfrm>
    </dsp:sp>
    <dsp:sp modelId="{D9FF88BE-6102-495D-8A65-4B84BCAFB202}">
      <dsp:nvSpPr>
        <dsp:cNvPr id="0" name=""/>
        <dsp:cNvSpPr/>
      </dsp:nvSpPr>
      <dsp:spPr>
        <a:xfrm>
          <a:off x="2559262" y="199971"/>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Bioanalyses et contrôles</a:t>
          </a:r>
        </a:p>
      </dsp:txBody>
      <dsp:txXfrm>
        <a:off x="2568525" y="209234"/>
        <a:ext cx="2860643" cy="171231"/>
      </dsp:txXfrm>
    </dsp:sp>
    <dsp:sp modelId="{FF2AE40E-A596-43B1-A546-97FA0400C6F3}">
      <dsp:nvSpPr>
        <dsp:cNvPr id="0" name=""/>
        <dsp:cNvSpPr/>
      </dsp:nvSpPr>
      <dsp:spPr>
        <a:xfrm>
          <a:off x="2559262" y="399216"/>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Bioqualité</a:t>
          </a:r>
        </a:p>
      </dsp:txBody>
      <dsp:txXfrm>
        <a:off x="2568525" y="408479"/>
        <a:ext cx="2860643" cy="171231"/>
      </dsp:txXfrm>
    </dsp:sp>
    <dsp:sp modelId="{0295D454-9BD3-4955-8094-DB19DF79F9CD}">
      <dsp:nvSpPr>
        <dsp:cNvPr id="0" name=""/>
        <dsp:cNvSpPr/>
      </dsp:nvSpPr>
      <dsp:spPr>
        <a:xfrm>
          <a:off x="2559262" y="598461"/>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Biotechnologies</a:t>
          </a:r>
        </a:p>
      </dsp:txBody>
      <dsp:txXfrm>
        <a:off x="2568525" y="607724"/>
        <a:ext cx="2860643" cy="171231"/>
      </dsp:txXfrm>
    </dsp:sp>
    <dsp:sp modelId="{F34D9EC0-6309-415C-964F-C9A32FA93F03}">
      <dsp:nvSpPr>
        <dsp:cNvPr id="0" name=""/>
        <dsp:cNvSpPr/>
      </dsp:nvSpPr>
      <dsp:spPr>
        <a:xfrm>
          <a:off x="2559262" y="797706"/>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Analyses agricoles biologiques et biotechnologiques</a:t>
          </a:r>
        </a:p>
      </dsp:txBody>
      <dsp:txXfrm>
        <a:off x="2568525" y="806969"/>
        <a:ext cx="2860643" cy="171231"/>
      </dsp:txXfrm>
    </dsp:sp>
    <dsp:sp modelId="{ECDC1F70-6F8E-4EAA-9D59-334A71F77B7A}">
      <dsp:nvSpPr>
        <dsp:cNvPr id="0" name=""/>
        <dsp:cNvSpPr/>
      </dsp:nvSpPr>
      <dsp:spPr>
        <a:xfrm>
          <a:off x="2559262" y="996951"/>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(BTSA Anabiotec)</a:t>
          </a:r>
        </a:p>
      </dsp:txBody>
      <dsp:txXfrm>
        <a:off x="2568525" y="1006214"/>
        <a:ext cx="2860643" cy="171231"/>
      </dsp:txXfrm>
    </dsp:sp>
    <dsp:sp modelId="{392B5956-F89F-4280-9DB7-038B7CDF20E8}">
      <dsp:nvSpPr>
        <dsp:cNvPr id="0" name=""/>
        <dsp:cNvSpPr/>
      </dsp:nvSpPr>
      <dsp:spPr>
        <a:xfrm>
          <a:off x="2559262" y="119619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Diététique</a:t>
          </a:r>
        </a:p>
      </dsp:txBody>
      <dsp:txXfrm>
        <a:off x="2568525" y="1205460"/>
        <a:ext cx="2860643" cy="171231"/>
      </dsp:txXfrm>
    </dsp:sp>
    <dsp:sp modelId="{BDF3A5B3-411B-45BA-A3B5-7CD95B24C34D}">
      <dsp:nvSpPr>
        <dsp:cNvPr id="0" name=""/>
        <dsp:cNvSpPr/>
      </dsp:nvSpPr>
      <dsp:spPr>
        <a:xfrm>
          <a:off x="2559262" y="1395442"/>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 l’esthétique-cosmétique-parfumerie</a:t>
          </a:r>
        </a:p>
      </dsp:txBody>
      <dsp:txXfrm>
        <a:off x="2568525" y="1404705"/>
        <a:ext cx="2860643" cy="171231"/>
      </dsp:txXfrm>
    </dsp:sp>
    <dsp:sp modelId="{748BF331-88DD-4954-ABDA-C5E31B709BBA}">
      <dsp:nvSpPr>
        <dsp:cNvPr id="0" name=""/>
        <dsp:cNvSpPr/>
      </dsp:nvSpPr>
      <dsp:spPr>
        <a:xfrm>
          <a:off x="2559262" y="159468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option C cosmétologie</a:t>
          </a:r>
        </a:p>
      </dsp:txBody>
      <dsp:txXfrm>
        <a:off x="2568525" y="1603950"/>
        <a:ext cx="2860643" cy="171231"/>
      </dsp:txXfrm>
    </dsp:sp>
    <dsp:sp modelId="{3584EC68-C87D-4CA8-AAF2-35A69B2116F2}">
      <dsp:nvSpPr>
        <dsp:cNvPr id="0" name=""/>
        <dsp:cNvSpPr/>
      </dsp:nvSpPr>
      <dsp:spPr>
        <a:xfrm>
          <a:off x="2559262" y="1793932"/>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 l’eau</a:t>
          </a:r>
        </a:p>
      </dsp:txBody>
      <dsp:txXfrm>
        <a:off x="2568525" y="1803195"/>
        <a:ext cx="2860643" cy="171231"/>
      </dsp:txXfrm>
    </dsp:sp>
    <dsp:sp modelId="{C4E14BA4-06E9-4ADA-AE41-0C8DEA9DCFF5}">
      <dsp:nvSpPr>
        <dsp:cNvPr id="0" name=""/>
        <dsp:cNvSpPr/>
      </dsp:nvSpPr>
      <dsp:spPr>
        <a:xfrm>
          <a:off x="2559262" y="199317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des services à l’environnement (MSE)</a:t>
          </a:r>
        </a:p>
      </dsp:txBody>
      <dsp:txXfrm>
        <a:off x="2568525" y="2002440"/>
        <a:ext cx="2860643" cy="171231"/>
      </dsp:txXfrm>
    </dsp:sp>
    <dsp:sp modelId="{AD6AD61B-2554-4DD4-A308-510BD56F76C2}">
      <dsp:nvSpPr>
        <dsp:cNvPr id="0" name=""/>
        <dsp:cNvSpPr/>
      </dsp:nvSpPr>
      <dsp:spPr>
        <a:xfrm>
          <a:off x="2559262" y="2192422"/>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 la chimie</a:t>
          </a:r>
        </a:p>
      </dsp:txBody>
      <dsp:txXfrm>
        <a:off x="2568525" y="2201685"/>
        <a:ext cx="2860643" cy="171231"/>
      </dsp:txXfrm>
    </dsp:sp>
    <dsp:sp modelId="{A7F703BF-9117-465C-A827-37B65C72E9F9}">
      <dsp:nvSpPr>
        <dsp:cNvPr id="0" name=""/>
        <dsp:cNvSpPr/>
      </dsp:nvSpPr>
      <dsp:spPr>
        <a:xfrm>
          <a:off x="2559262" y="239166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 la mesure</a:t>
          </a:r>
        </a:p>
      </dsp:txBody>
      <dsp:txXfrm>
        <a:off x="2568525" y="2400930"/>
        <a:ext cx="2860643" cy="171231"/>
      </dsp:txXfrm>
    </dsp:sp>
    <dsp:sp modelId="{8D97612B-AAE1-45B0-92B0-73CB702F0832}">
      <dsp:nvSpPr>
        <dsp:cNvPr id="0" name=""/>
        <dsp:cNvSpPr/>
      </dsp:nvSpPr>
      <dsp:spPr>
        <a:xfrm>
          <a:off x="2559262" y="2590912"/>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Contrôle industriel et régulation automatique (CIRA)</a:t>
          </a:r>
        </a:p>
      </dsp:txBody>
      <dsp:txXfrm>
        <a:off x="2568525" y="2600175"/>
        <a:ext cx="2860643" cy="171231"/>
      </dsp:txXfrm>
    </dsp:sp>
    <dsp:sp modelId="{94E0212D-E1C0-4AA0-839B-E5B399CA828D}">
      <dsp:nvSpPr>
        <dsp:cNvPr id="0" name=""/>
        <dsp:cNvSpPr/>
      </dsp:nvSpPr>
      <dsp:spPr>
        <a:xfrm>
          <a:off x="2559262" y="279015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Opticien-lunetier</a:t>
          </a:r>
        </a:p>
      </dsp:txBody>
      <dsp:txXfrm>
        <a:off x="2568525" y="2799420"/>
        <a:ext cx="2860643" cy="171231"/>
      </dsp:txXfrm>
    </dsp:sp>
    <dsp:sp modelId="{608C3FF0-FA9D-4DE3-B38A-B9B52B6EEA89}">
      <dsp:nvSpPr>
        <dsp:cNvPr id="0" name=""/>
        <dsp:cNvSpPr/>
      </dsp:nvSpPr>
      <dsp:spPr>
        <a:xfrm>
          <a:off x="2559262" y="2989403"/>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Systèmes photoniques</a:t>
          </a:r>
        </a:p>
      </dsp:txBody>
      <dsp:txXfrm>
        <a:off x="2568525" y="2998666"/>
        <a:ext cx="2860643" cy="171231"/>
      </dsp:txXfrm>
    </dsp:sp>
    <dsp:sp modelId="{AB18DD6C-4BF8-4D81-8C6A-BABEE92D7E95}">
      <dsp:nvSpPr>
        <dsp:cNvPr id="0" name=""/>
        <dsp:cNvSpPr/>
      </dsp:nvSpPr>
      <dsp:spPr>
        <a:xfrm>
          <a:off x="2559262" y="3188648"/>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Traitement des matériaux option A traitements</a:t>
          </a:r>
        </a:p>
      </dsp:txBody>
      <dsp:txXfrm>
        <a:off x="2568525" y="3197911"/>
        <a:ext cx="2860643" cy="171231"/>
      </dsp:txXfrm>
    </dsp:sp>
    <dsp:sp modelId="{6BD2D3EA-8AD6-48CE-A576-0BF8AD6AF0BE}">
      <dsp:nvSpPr>
        <dsp:cNvPr id="0" name=""/>
        <dsp:cNvSpPr/>
      </dsp:nvSpPr>
      <dsp:spPr>
        <a:xfrm>
          <a:off x="2559262" y="3387893"/>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dirty="0"/>
            <a:t>thermiques ou option B traitements de surfaces</a:t>
          </a:r>
        </a:p>
      </dsp:txBody>
      <dsp:txXfrm>
        <a:off x="2568525" y="3397156"/>
        <a:ext cx="2860643" cy="171231"/>
      </dsp:txXfrm>
    </dsp:sp>
    <dsp:sp modelId="{B761DC56-D8A5-44FB-9658-0D2610F468D9}">
      <dsp:nvSpPr>
        <dsp:cNvPr id="0" name=""/>
        <dsp:cNvSpPr/>
      </dsp:nvSpPr>
      <dsp:spPr>
        <a:xfrm>
          <a:off x="2559262" y="3587138"/>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dirty="0"/>
            <a:t>Manipulateur radiologie</a:t>
          </a:r>
        </a:p>
      </dsp:txBody>
      <dsp:txXfrm>
        <a:off x="2568525" y="3596401"/>
        <a:ext cx="2860643" cy="17123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1275" y="0"/>
            <a:ext cx="2946400" cy="498475"/>
          </a:xfrm>
          <a:prstGeom prst="rect">
            <a:avLst/>
          </a:prstGeom>
        </p:spPr>
        <p:txBody>
          <a:bodyPr vert="horz" lIns="91440" tIns="45720" rIns="91440" bIns="45720" rtlCol="0"/>
          <a:lstStyle>
            <a:lvl1pPr algn="r">
              <a:defRPr sz="1200"/>
            </a:lvl1pPr>
          </a:lstStyle>
          <a:p>
            <a:fld id="{65C31C4C-73D1-4224-A2C7-66BB0B555AEA}" type="datetimeFigureOut">
              <a:rPr lang="fr-FR" smtClean="0"/>
              <a:pPr/>
              <a:t>13/03/2026</a:t>
            </a:fld>
            <a:endParaRPr lang="fr-FR"/>
          </a:p>
        </p:txBody>
      </p:sp>
      <p:sp>
        <p:nvSpPr>
          <p:cNvPr id="4" name="Espace réservé de l'image des diapositives 3"/>
          <p:cNvSpPr>
            <a:spLocks noGrp="1" noRot="1" noChangeAspect="1"/>
          </p:cNvSpPr>
          <p:nvPr>
            <p:ph type="sldImg" idx="2"/>
          </p:nvPr>
        </p:nvSpPr>
        <p:spPr>
          <a:xfrm>
            <a:off x="422275" y="1241425"/>
            <a:ext cx="5954713" cy="3351213"/>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450" y="4778375"/>
            <a:ext cx="5440363" cy="3910013"/>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1338"/>
            <a:ext cx="2946400" cy="4984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1275" y="9431338"/>
            <a:ext cx="2946400" cy="498475"/>
          </a:xfrm>
          <a:prstGeom prst="rect">
            <a:avLst/>
          </a:prstGeom>
        </p:spPr>
        <p:txBody>
          <a:bodyPr vert="horz" lIns="91440" tIns="45720" rIns="91440" bIns="45720" rtlCol="0" anchor="b"/>
          <a:lstStyle>
            <a:lvl1pPr algn="r">
              <a:defRPr sz="1200"/>
            </a:lvl1pPr>
          </a:lstStyle>
          <a:p>
            <a:fld id="{597567C0-339D-4DF9-9DDF-8A847D473B85}" type="slidenum">
              <a:rPr lang="fr-FR" smtClean="0"/>
              <a:pPr/>
              <a:t>‹N°›</a:t>
            </a:fld>
            <a:endParaRPr lang="fr-FR"/>
          </a:p>
        </p:txBody>
      </p:sp>
    </p:spTree>
    <p:extLst>
      <p:ext uri="{BB962C8B-B14F-4D97-AF65-F5344CB8AC3E}">
        <p14:creationId xmlns:p14="http://schemas.microsoft.com/office/powerpoint/2010/main" val="1431167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a:ln/>
        </p:spPr>
      </p:sp>
      <p:sp>
        <p:nvSpPr>
          <p:cNvPr id="50179" name="Espace réservé des commentaires 2"/>
          <p:cNvSpPr>
            <a:spLocks noGrp="1"/>
          </p:cNvSpPr>
          <p:nvPr>
            <p:ph type="body" idx="1"/>
          </p:nvPr>
        </p:nvSpPr>
        <p:spPr>
          <a:noFill/>
          <a:ln/>
        </p:spPr>
        <p:txBody>
          <a:bodyPr/>
          <a:lstStyle/>
          <a:p>
            <a:pPr eaLnBrk="1" hangingPunct="1">
              <a:spcBef>
                <a:spcPct val="0"/>
              </a:spcBef>
            </a:pPr>
            <a:endParaRPr lang="fr-FR" altLang="fr-FR">
              <a:latin typeface="Arial" charset="0"/>
            </a:endParaRPr>
          </a:p>
        </p:txBody>
      </p:sp>
      <p:sp>
        <p:nvSpPr>
          <p:cNvPr id="50180" name="Espace réservé du numéro de diapositive 3"/>
          <p:cNvSpPr txBox="1">
            <a:spLocks noGrp="1"/>
          </p:cNvSpPr>
          <p:nvPr/>
        </p:nvSpPr>
        <p:spPr bwMode="auto">
          <a:xfrm>
            <a:off x="3851276" y="9428164"/>
            <a:ext cx="2944813" cy="496887"/>
          </a:xfrm>
          <a:prstGeom prst="rect">
            <a:avLst/>
          </a:prstGeom>
          <a:noFill/>
          <a:ln w="9525">
            <a:noFill/>
            <a:miter lim="800000"/>
            <a:headEnd/>
            <a:tailEnd/>
          </a:ln>
        </p:spPr>
        <p:txBody>
          <a:bodyPr anchor="b"/>
          <a:lstStyle/>
          <a:p>
            <a:pPr algn="r"/>
            <a:fld id="{2D481828-B30F-4433-AD76-8D60160806AE}" type="slidenum">
              <a:rPr lang="fr-FR" altLang="fr-FR" sz="1200">
                <a:latin typeface="Arial" charset="0"/>
                <a:ea typeface="MS PGothic" pitchFamily="34" charset="-128"/>
              </a:rPr>
              <a:pPr algn="r"/>
              <a:t>2</a:t>
            </a:fld>
            <a:endParaRPr lang="fr-FR" altLang="fr-FR" sz="1200">
              <a:latin typeface="Arial" charset="0"/>
              <a:ea typeface="MS PGothic" pitchFamily="34" charset="-128"/>
            </a:endParaRPr>
          </a:p>
        </p:txBody>
      </p:sp>
    </p:spTree>
    <p:extLst>
      <p:ext uri="{BB962C8B-B14F-4D97-AF65-F5344CB8AC3E}">
        <p14:creationId xmlns:p14="http://schemas.microsoft.com/office/powerpoint/2010/main" val="682471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3789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49AC486-6D09-4772-A8D5-8E33DB89F6F4}"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6</a:t>
            </a:fld>
            <a:endParaRPr kumimoji="0" lang="fr-FR" altLang="fr-FR"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137609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BDF3636-E69A-42EF-9F95-EEF3002BBD13}"/>
              </a:ext>
            </a:extLst>
          </p:cNvPr>
          <p:cNvSpPr>
            <a:spLocks noGrp="1" noChangeArrowheads="1"/>
          </p:cNvSpPr>
          <p:nvPr>
            <p:ph type="sldNum"/>
          </p:nvPr>
        </p:nvSpPr>
        <p:spPr>
          <a:ln/>
        </p:spPr>
        <p:txBody>
          <a:bodyPr/>
          <a:lstStyle/>
          <a:p>
            <a:fld id="{9788D673-9320-482E-B3BA-3AC4A5B99CA4}" type="slidenum">
              <a:rPr lang="fr-FR" altLang="fr-FR"/>
              <a:pPr/>
              <a:t>12</a:t>
            </a:fld>
            <a:endParaRPr lang="fr-FR" altLang="fr-FR"/>
          </a:p>
        </p:txBody>
      </p:sp>
      <p:sp>
        <p:nvSpPr>
          <p:cNvPr id="47105" name="Rectangle 1">
            <a:extLst>
              <a:ext uri="{FF2B5EF4-FFF2-40B4-BE49-F238E27FC236}">
                <a16:creationId xmlns:a16="http://schemas.microsoft.com/office/drawing/2014/main" id="{7536580F-274D-42CE-973B-BDF65DE1FBC7}"/>
              </a:ext>
            </a:extLst>
          </p:cNvPr>
          <p:cNvSpPr txBox="1">
            <a:spLocks noGrp="1" noRot="1" noChangeAspect="1" noChangeArrowheads="1"/>
          </p:cNvSpPr>
          <p:nvPr>
            <p:ph type="sldImg"/>
          </p:nvPr>
        </p:nvSpPr>
        <p:spPr bwMode="auto">
          <a:xfrm>
            <a:off x="90488" y="754063"/>
            <a:ext cx="6618287"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6" name="Rectangle 2">
            <a:extLst>
              <a:ext uri="{FF2B5EF4-FFF2-40B4-BE49-F238E27FC236}">
                <a16:creationId xmlns:a16="http://schemas.microsoft.com/office/drawing/2014/main" id="{6286368B-0F4A-433B-A3D2-C6E4652F8B80}"/>
              </a:ext>
            </a:extLst>
          </p:cNvPr>
          <p:cNvSpPr txBox="1">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1073152" y="1471083"/>
            <a:ext cx="10509249"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rgbClr val="FF6C1A"/>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FF6C1A"/>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25D6D087-341B-4801-9457-9D627F21A526}" type="slidenum">
              <a:rPr lang="fr-FR" altLang="fr-FR"/>
              <a:pPr>
                <a:defRPr/>
              </a:pPr>
              <a:t>‹N°›</a:t>
            </a:fld>
            <a:endParaRPr lang="fr-FR" altLang="fr-FR"/>
          </a:p>
        </p:txBody>
      </p:sp>
    </p:spTree>
    <p:extLst>
      <p:ext uri="{BB962C8B-B14F-4D97-AF65-F5344CB8AC3E}">
        <p14:creationId xmlns:p14="http://schemas.microsoft.com/office/powerpoint/2010/main" val="7408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423066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91108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206381890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383426386"/>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2383615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655759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1907963016"/>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2035594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F2DC678-5985-4917-AF46-44D657BBF5F4}" type="datetimeFigureOut">
              <a:rPr lang="fr-FR" smtClean="0"/>
              <a:t>13/03/2026</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a:defRPr/>
            </a:pPr>
            <a:fld id="{F71901E6-D5FD-4AB6-838E-036E0607A6B4}" type="slidenum">
              <a:rPr lang="fr-FR" altLang="fr-FR" smtClean="0"/>
              <a:pPr>
                <a:defRPr/>
              </a:pPr>
              <a:t>‹N°›</a:t>
            </a:fld>
            <a:endParaRPr lang="fr-FR" altLang="fr-FR"/>
          </a:p>
        </p:txBody>
      </p:sp>
    </p:spTree>
    <p:extLst>
      <p:ext uri="{BB962C8B-B14F-4D97-AF65-F5344CB8AC3E}">
        <p14:creationId xmlns:p14="http://schemas.microsoft.com/office/powerpoint/2010/main" val="3992736461"/>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F2DC678-5985-4917-AF46-44D657BBF5F4}" type="datetimeFigureOut">
              <a:rPr lang="fr-FR" smtClean="0"/>
              <a:t>13/03/2026</a:t>
            </a:fld>
            <a:endParaRPr lang="fr-FR"/>
          </a:p>
        </p:txBody>
      </p:sp>
      <p:sp>
        <p:nvSpPr>
          <p:cNvPr id="5" name="Footer Placeholder 4"/>
          <p:cNvSpPr>
            <a:spLocks noGrp="1"/>
          </p:cNvSpPr>
          <p:nvPr>
            <p:ph type="ftr" sz="quarter" idx="11"/>
          </p:nvPr>
        </p:nvSpPr>
        <p:spPr/>
        <p:txBody>
          <a:bodyPr/>
          <a:lstStyle/>
          <a:p>
            <a:endParaRPr lang="fr-F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a:defRPr/>
            </a:pPr>
            <a:fld id="{F71901E6-D5FD-4AB6-838E-036E0607A6B4}" type="slidenum">
              <a:rPr lang="fr-FR" altLang="fr-FR" smtClean="0"/>
              <a:pPr>
                <a:defRPr/>
              </a:pPr>
              <a:t>‹N°›</a:t>
            </a:fld>
            <a:endParaRPr lang="fr-FR" altLang="fr-F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04409994"/>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1073867" y="1476297"/>
            <a:ext cx="10508533" cy="4525963"/>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rgbClr val="FF6C1A"/>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FF6C1A"/>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0"/>
          </p:nvPr>
        </p:nvSpPr>
        <p:spPr/>
        <p:txBody>
          <a:bodyPr/>
          <a:lstStyle>
            <a:lvl1pPr defTabSz="457200">
              <a:defRPr smtClean="0"/>
            </a:lvl1pPr>
          </a:lstStyle>
          <a:p>
            <a:pPr>
              <a:defRPr/>
            </a:pPr>
            <a:fld id="{C39D68EF-97EB-4B09-AC8B-AC30C1C8829B}" type="slidenum">
              <a:rPr lang="fr-FR" altLang="fr-FR"/>
              <a:pPr>
                <a:defRPr/>
              </a:pPr>
              <a:t>‹N°›</a:t>
            </a:fld>
            <a:endParaRPr lang="fr-FR" altLang="fr-FR"/>
          </a:p>
        </p:txBody>
      </p:sp>
    </p:spTree>
    <p:extLst>
      <p:ext uri="{BB962C8B-B14F-4D97-AF65-F5344CB8AC3E}">
        <p14:creationId xmlns:p14="http://schemas.microsoft.com/office/powerpoint/2010/main" val="40083924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BF2DC678-5985-4917-AF46-44D657BBF5F4}" type="datetimeFigureOut">
              <a:rPr lang="fr-FR" smtClean="0"/>
              <a:t>13/03/2026</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F71901E6-D5FD-4AB6-838E-036E0607A6B4}" type="slidenum">
              <a:rPr lang="fr-FR" altLang="fr-FR" smtClean="0"/>
              <a:pPr>
                <a:defRPr/>
              </a:pPr>
              <a:t>‹N°›</a:t>
            </a:fld>
            <a:endParaRPr lang="fr-FR" altLang="fr-FR"/>
          </a:p>
        </p:txBody>
      </p:sp>
    </p:spTree>
    <p:extLst>
      <p:ext uri="{BB962C8B-B14F-4D97-AF65-F5344CB8AC3E}">
        <p14:creationId xmlns:p14="http://schemas.microsoft.com/office/powerpoint/2010/main" val="403328672"/>
      </p:ext>
    </p:extLst>
  </p:cSld>
  <p:clrMapOvr>
    <a:masterClrMapping/>
  </p:clrMapOvr>
  <p:hf hd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BF2DC678-5985-4917-AF46-44D657BBF5F4}" type="datetimeFigureOut">
              <a:rPr lang="fr-FR" smtClean="0"/>
              <a:t>13/03/2026</a:t>
            </a:fld>
            <a:endParaRPr lang="fr-FR"/>
          </a:p>
        </p:txBody>
      </p:sp>
      <p:sp>
        <p:nvSpPr>
          <p:cNvPr id="6" name="Footer Placeholder 5"/>
          <p:cNvSpPr>
            <a:spLocks noGrp="1"/>
          </p:cNvSpPr>
          <p:nvPr>
            <p:ph type="ftr" sz="quarter" idx="11"/>
          </p:nvPr>
        </p:nvSpPr>
        <p:spPr/>
        <p:txBody>
          <a:bodyPr/>
          <a:lstStyle/>
          <a:p>
            <a:endParaRPr lang="fr-F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F71901E6-D5FD-4AB6-838E-036E0607A6B4}" type="slidenum">
              <a:rPr lang="fr-FR" altLang="fr-FR" smtClean="0"/>
              <a:pPr>
                <a:defRPr/>
              </a:pPr>
              <a:t>‹N°›</a:t>
            </a:fld>
            <a:endParaRPr lang="fr-FR" altLang="fr-F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64978890"/>
      </p:ext>
    </p:extLst>
  </p:cSld>
  <p:clrMapOvr>
    <a:masterClrMapping/>
  </p:clrMapOvr>
  <p:hf hdr="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BF2DC678-5985-4917-AF46-44D657BBF5F4}" type="datetimeFigureOut">
              <a:rPr lang="fr-FR" smtClean="0"/>
              <a:t>13/03/2026</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F71901E6-D5FD-4AB6-838E-036E0607A6B4}" type="slidenum">
              <a:rPr lang="fr-FR" altLang="fr-FR" smtClean="0"/>
              <a:pPr>
                <a:defRPr/>
              </a:pPr>
              <a:t>‹N°›</a:t>
            </a:fld>
            <a:endParaRPr lang="fr-FR" altLang="fr-FR"/>
          </a:p>
        </p:txBody>
      </p:sp>
    </p:spTree>
    <p:extLst>
      <p:ext uri="{BB962C8B-B14F-4D97-AF65-F5344CB8AC3E}">
        <p14:creationId xmlns:p14="http://schemas.microsoft.com/office/powerpoint/2010/main" val="341477279"/>
      </p:ext>
    </p:extLst>
  </p:cSld>
  <p:clrMapOvr>
    <a:masterClrMapping/>
  </p:clrMapOvr>
  <p:hf hdr="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252968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17006282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1073152" y="1471083"/>
            <a:ext cx="10509249"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rgbClr val="FF6C1A"/>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FF6C1A"/>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25D6D087-341B-4801-9457-9D627F21A526}" type="slidenum">
              <a:rPr lang="fr-FR" altLang="fr-FR"/>
              <a:pPr>
                <a:defRPr/>
              </a:pPr>
              <a:t>‹N°›</a:t>
            </a:fld>
            <a:endParaRPr lang="fr-FR" altLang="fr-FR"/>
          </a:p>
        </p:txBody>
      </p:sp>
    </p:spTree>
    <p:extLst>
      <p:ext uri="{BB962C8B-B14F-4D97-AF65-F5344CB8AC3E}">
        <p14:creationId xmlns:p14="http://schemas.microsoft.com/office/powerpoint/2010/main" val="4040559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7" name="Espace réservé du texte 6"/>
          <p:cNvSpPr>
            <a:spLocks noGrp="1"/>
          </p:cNvSpPr>
          <p:nvPr>
            <p:ph type="body" sz="quarter" idx="13"/>
          </p:nvPr>
        </p:nvSpPr>
        <p:spPr>
          <a:xfrm>
            <a:off x="1073152" y="1469379"/>
            <a:ext cx="10509249" cy="4397375"/>
          </a:xfrm>
        </p:spPr>
        <p:txBody>
          <a:bodyPr/>
          <a:lstStyle>
            <a:lvl1pPr>
              <a:buClr>
                <a:srgbClr val="FF6C1A"/>
              </a:buClr>
              <a:defRPr>
                <a:solidFill>
                  <a:srgbClr val="000000"/>
                </a:solidFill>
              </a:defRPr>
            </a:lvl1pPr>
          </a:lstStyle>
          <a:p>
            <a:pPr lvl="0"/>
            <a:r>
              <a:rPr lang="fr-FR" dirty="0"/>
              <a:t>Modifiez les styles du texte du masque</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09BDDA9E-AD10-4AB9-B0A8-FB3D1917A37D}" type="slidenum">
              <a:rPr lang="fr-FR" altLang="fr-FR"/>
              <a:pPr>
                <a:defRPr/>
              </a:pPr>
              <a:t>‹N°›</a:t>
            </a:fld>
            <a:endParaRPr lang="fr-FR" altLang="fr-FR"/>
          </a:p>
        </p:txBody>
      </p:sp>
    </p:spTree>
    <p:extLst>
      <p:ext uri="{BB962C8B-B14F-4D97-AF65-F5344CB8AC3E}">
        <p14:creationId xmlns:p14="http://schemas.microsoft.com/office/powerpoint/2010/main" val="2839213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078364" y="69692"/>
            <a:ext cx="10672216" cy="828574"/>
          </a:xfrm>
        </p:spPr>
        <p:txBody>
          <a:bodyPr anchor="b"/>
          <a:lstStyle>
            <a:lvl1pPr algn="l">
              <a:defRPr sz="3000" b="0"/>
            </a:lvl1pPr>
          </a:lstStyle>
          <a:p>
            <a:r>
              <a:rPr lang="fr-FR" dirty="0"/>
              <a:t>Cliquez et modifiez le titre</a:t>
            </a:r>
          </a:p>
        </p:txBody>
      </p:sp>
      <p:sp>
        <p:nvSpPr>
          <p:cNvPr id="3" name="Espace réservé pour une image  2"/>
          <p:cNvSpPr>
            <a:spLocks noGrp="1"/>
          </p:cNvSpPr>
          <p:nvPr>
            <p:ph type="pic" idx="1"/>
          </p:nvPr>
        </p:nvSpPr>
        <p:spPr>
          <a:xfrm>
            <a:off x="903111" y="1494531"/>
            <a:ext cx="10564088" cy="3233044"/>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903111" y="5367338"/>
            <a:ext cx="105640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5" name="Espace réservé du numéro de diapositive 5">
            <a:extLst/>
          </p:cNvPr>
          <p:cNvSpPr>
            <a:spLocks noGrp="1"/>
          </p:cNvSpPr>
          <p:nvPr>
            <p:ph type="sldNum" sz="quarter" idx="10"/>
          </p:nvPr>
        </p:nvSpPr>
        <p:spPr/>
        <p:txBody>
          <a:bodyPr/>
          <a:lstStyle>
            <a:lvl1pPr defTabSz="457200">
              <a:defRPr smtClean="0"/>
            </a:lvl1pPr>
          </a:lstStyle>
          <a:p>
            <a:pPr>
              <a:defRPr/>
            </a:pPr>
            <a:fld id="{3734B60F-2F50-41D1-90A9-7F210E99A7C7}" type="slidenum">
              <a:rPr lang="fr-FR" altLang="fr-FR"/>
              <a:pPr>
                <a:defRPr/>
              </a:pPr>
              <a:t>‹N°›</a:t>
            </a:fld>
            <a:endParaRPr lang="fr-FR" altLang="fr-FR"/>
          </a:p>
        </p:txBody>
      </p:sp>
    </p:spTree>
    <p:extLst>
      <p:ext uri="{BB962C8B-B14F-4D97-AF65-F5344CB8AC3E}">
        <p14:creationId xmlns:p14="http://schemas.microsoft.com/office/powerpoint/2010/main" val="3350084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1073152" y="1471083"/>
            <a:ext cx="10509249"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3C3F5"/>
                </a:solidFill>
              </a:defRPr>
            </a:lvl1pPr>
            <a:lvl2pPr marL="627063" marR="0" indent="-169863" algn="l" defTabSz="457200" rtl="0" eaLnBrk="1" fontAlgn="auto" latinLnBrk="0" hangingPunct="1">
              <a:lnSpc>
                <a:spcPct val="100000"/>
              </a:lnSpc>
              <a:spcBef>
                <a:spcPct val="20000"/>
              </a:spcBef>
              <a:spcAft>
                <a:spcPts val="0"/>
              </a:spcAft>
              <a:buClr>
                <a:srgbClr val="63C3F5"/>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3C3F5"/>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45D8B4C0-F6BE-4D3A-96AF-1B039EFD8748}" type="slidenum">
              <a:rPr lang="fr-FR" altLang="fr-FR"/>
              <a:pPr>
                <a:defRPr/>
              </a:pPr>
              <a:t>‹N°›</a:t>
            </a:fld>
            <a:endParaRPr lang="fr-FR" altLang="fr-FR"/>
          </a:p>
        </p:txBody>
      </p:sp>
    </p:spTree>
    <p:extLst>
      <p:ext uri="{BB962C8B-B14F-4D97-AF65-F5344CB8AC3E}">
        <p14:creationId xmlns:p14="http://schemas.microsoft.com/office/powerpoint/2010/main" val="2708295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1073867" y="1476297"/>
            <a:ext cx="10508533" cy="4525963"/>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3C3F5"/>
                </a:solidFill>
              </a:defRPr>
            </a:lvl1pPr>
            <a:lvl2pPr marL="627063" marR="0" indent="-169863" algn="l" defTabSz="457200" rtl="0" eaLnBrk="1" fontAlgn="auto" latinLnBrk="0" hangingPunct="1">
              <a:lnSpc>
                <a:spcPct val="100000"/>
              </a:lnSpc>
              <a:spcBef>
                <a:spcPct val="20000"/>
              </a:spcBef>
              <a:spcAft>
                <a:spcPts val="0"/>
              </a:spcAft>
              <a:buClr>
                <a:srgbClr val="63C3F5"/>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3C3F5"/>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0"/>
          </p:nvPr>
        </p:nvSpPr>
        <p:spPr/>
        <p:txBody>
          <a:bodyPr/>
          <a:lstStyle>
            <a:lvl1pPr defTabSz="457200">
              <a:defRPr smtClean="0"/>
            </a:lvl1pPr>
          </a:lstStyle>
          <a:p>
            <a:pPr>
              <a:defRPr/>
            </a:pPr>
            <a:fld id="{ACA43408-EBAB-4C53-B903-4515AF784070}" type="slidenum">
              <a:rPr lang="fr-FR" altLang="fr-FR"/>
              <a:pPr>
                <a:defRPr/>
              </a:pPr>
              <a:t>‹N°›</a:t>
            </a:fld>
            <a:endParaRPr lang="fr-FR" altLang="fr-FR"/>
          </a:p>
        </p:txBody>
      </p:sp>
    </p:spTree>
    <p:extLst>
      <p:ext uri="{BB962C8B-B14F-4D97-AF65-F5344CB8AC3E}">
        <p14:creationId xmlns:p14="http://schemas.microsoft.com/office/powerpoint/2010/main" val="2398299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7" name="Espace réservé du texte 6"/>
          <p:cNvSpPr>
            <a:spLocks noGrp="1"/>
          </p:cNvSpPr>
          <p:nvPr>
            <p:ph type="body" sz="quarter" idx="13"/>
          </p:nvPr>
        </p:nvSpPr>
        <p:spPr>
          <a:xfrm>
            <a:off x="1073152" y="1469379"/>
            <a:ext cx="10509249" cy="4397375"/>
          </a:xfrm>
        </p:spPr>
        <p:txBody>
          <a:bodyPr/>
          <a:lstStyle>
            <a:lvl1pPr>
              <a:buClr>
                <a:srgbClr val="63C3F5"/>
              </a:buClr>
              <a:defRPr>
                <a:solidFill>
                  <a:srgbClr val="000000"/>
                </a:solidFill>
              </a:defRPr>
            </a:lvl1pPr>
          </a:lstStyle>
          <a:p>
            <a:pPr lvl="0"/>
            <a:r>
              <a:rPr lang="fr-FR" dirty="0"/>
              <a:t>Modifiez les styles du texte du masque</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05B03865-0C34-414F-BB50-6C3DF91ADE83}" type="slidenum">
              <a:rPr lang="fr-FR" altLang="fr-FR"/>
              <a:pPr>
                <a:defRPr/>
              </a:pPr>
              <a:t>‹N°›</a:t>
            </a:fld>
            <a:endParaRPr lang="fr-FR" altLang="fr-FR"/>
          </a:p>
        </p:txBody>
      </p:sp>
    </p:spTree>
    <p:extLst>
      <p:ext uri="{BB962C8B-B14F-4D97-AF65-F5344CB8AC3E}">
        <p14:creationId xmlns:p14="http://schemas.microsoft.com/office/powerpoint/2010/main" val="1293270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078364" y="69692"/>
            <a:ext cx="10672216" cy="828574"/>
          </a:xfrm>
        </p:spPr>
        <p:txBody>
          <a:bodyPr anchor="b"/>
          <a:lstStyle>
            <a:lvl1pPr algn="l">
              <a:defRPr sz="3000" b="0"/>
            </a:lvl1pPr>
          </a:lstStyle>
          <a:p>
            <a:r>
              <a:rPr lang="fr-FR" dirty="0"/>
              <a:t>Cliquez et modifiez le titre</a:t>
            </a:r>
          </a:p>
        </p:txBody>
      </p:sp>
      <p:sp>
        <p:nvSpPr>
          <p:cNvPr id="3" name="Espace réservé pour une image  2"/>
          <p:cNvSpPr>
            <a:spLocks noGrp="1"/>
          </p:cNvSpPr>
          <p:nvPr>
            <p:ph type="pic" idx="1"/>
          </p:nvPr>
        </p:nvSpPr>
        <p:spPr>
          <a:xfrm>
            <a:off x="903111" y="1494531"/>
            <a:ext cx="10564088" cy="3233044"/>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903111" y="5367338"/>
            <a:ext cx="10564088" cy="804862"/>
          </a:xfrm>
        </p:spPr>
        <p:txBody>
          <a:bodyPr/>
          <a:lstStyle>
            <a:lvl1pPr marL="0" indent="0">
              <a:buNone/>
              <a:defRPr sz="1400">
                <a:solidFill>
                  <a:srgbClr val="63C3F5"/>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5" name="Espace réservé du numéro de diapositive 5">
            <a:extLst/>
          </p:cNvPr>
          <p:cNvSpPr>
            <a:spLocks noGrp="1"/>
          </p:cNvSpPr>
          <p:nvPr>
            <p:ph type="sldNum" sz="quarter" idx="10"/>
          </p:nvPr>
        </p:nvSpPr>
        <p:spPr/>
        <p:txBody>
          <a:bodyPr/>
          <a:lstStyle>
            <a:lvl1pPr defTabSz="457200">
              <a:defRPr smtClean="0"/>
            </a:lvl1pPr>
          </a:lstStyle>
          <a:p>
            <a:pPr>
              <a:defRPr/>
            </a:pPr>
            <a:fld id="{365DDFD8-48DF-486C-BDF1-8589CD4518E9}" type="slidenum">
              <a:rPr lang="fr-FR" altLang="fr-FR"/>
              <a:pPr>
                <a:defRPr/>
              </a:pPr>
              <a:t>‹N°›</a:t>
            </a:fld>
            <a:endParaRPr lang="fr-FR" altLang="fr-FR"/>
          </a:p>
        </p:txBody>
      </p:sp>
    </p:spTree>
    <p:extLst>
      <p:ext uri="{BB962C8B-B14F-4D97-AF65-F5344CB8AC3E}">
        <p14:creationId xmlns:p14="http://schemas.microsoft.com/office/powerpoint/2010/main" val="219343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3/13/2026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3114856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8.xml"/><Relationship Id="rId9" Type="http://schemas.openxmlformats.org/officeDocument/2006/relationships/image" Target="../media/image6.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theme" Target="../theme/theme3.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Espace réservé du titre 1">
            <a:extLst/>
          </p:cNvPr>
          <p:cNvSpPr>
            <a:spLocks noGrp="1"/>
          </p:cNvSpPr>
          <p:nvPr>
            <p:ph type="title"/>
          </p:nvPr>
        </p:nvSpPr>
        <p:spPr>
          <a:xfrm>
            <a:off x="1073152" y="182563"/>
            <a:ext cx="10509249" cy="1287462"/>
          </a:xfrm>
          <a:prstGeom prst="rect">
            <a:avLst/>
          </a:prstGeom>
        </p:spPr>
        <p:txBody>
          <a:bodyPr vert="horz" lIns="91440" tIns="45720" rIns="91440" bIns="45720" rtlCol="0" anchor="ctr">
            <a:normAutofit/>
          </a:bodyPr>
          <a:lstStyle/>
          <a:p>
            <a:r>
              <a:rPr lang="fr-FR" dirty="0"/>
              <a:t>Cliquez et modifiez le titre</a:t>
            </a:r>
          </a:p>
        </p:txBody>
      </p:sp>
      <p:sp>
        <p:nvSpPr>
          <p:cNvPr id="1027" name="Espace réservé du texte 2"/>
          <p:cNvSpPr>
            <a:spLocks noGrp="1"/>
          </p:cNvSpPr>
          <p:nvPr>
            <p:ph type="body" idx="1"/>
          </p:nvPr>
        </p:nvSpPr>
        <p:spPr bwMode="auto">
          <a:xfrm>
            <a:off x="1073152" y="1476376"/>
            <a:ext cx="10509249"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 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6" name="Espace réservé du numéro de diapositive 5">
            <a:extLst/>
          </p:cNvPr>
          <p:cNvSpPr>
            <a:spLocks noGrp="1"/>
          </p:cNvSpPr>
          <p:nvPr>
            <p:ph type="sldNum" sz="quarter" idx="4"/>
          </p:nvPr>
        </p:nvSpPr>
        <p:spPr>
          <a:xfrm>
            <a:off x="10866967" y="6391276"/>
            <a:ext cx="601133"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900" b="1" smtClean="0">
                <a:solidFill>
                  <a:srgbClr val="404040"/>
                </a:solidFill>
                <a:latin typeface="Arial" panose="020B0604020202020204" pitchFamily="34" charset="0"/>
              </a:defRPr>
            </a:lvl1pPr>
          </a:lstStyle>
          <a:p>
            <a:pPr>
              <a:defRPr/>
            </a:pPr>
            <a:fld id="{F71901E6-D5FD-4AB6-838E-036E0607A6B4}" type="slidenum">
              <a:rPr lang="fr-FR" altLang="fr-FR"/>
              <a:pPr>
                <a:defRPr/>
              </a:pPr>
              <a:t>‹N°›</a:t>
            </a:fld>
            <a:endParaRPr lang="fr-FR" altLang="fr-FR"/>
          </a:p>
        </p:txBody>
      </p:sp>
      <p:pic>
        <p:nvPicPr>
          <p:cNvPr id="1029" name="Image 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12192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Image 3"/>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041650" y="6405563"/>
            <a:ext cx="130386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Image 6"/>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468785" y="6273800"/>
            <a:ext cx="1562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Image 12"/>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102785" y="6310313"/>
            <a:ext cx="1670049"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5823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p:txStyles>
    <p:titleStyle>
      <a:lvl1pPr algn="l" defTabSz="457200" rtl="0" eaLnBrk="0" fontAlgn="base" hangingPunct="0">
        <a:spcBef>
          <a:spcPct val="0"/>
        </a:spcBef>
        <a:spcAft>
          <a:spcPct val="0"/>
        </a:spcAft>
        <a:defRPr sz="2500" b="1" kern="1200" cap="all">
          <a:solidFill>
            <a:srgbClr val="404040"/>
          </a:solidFill>
          <a:latin typeface="Arial Black" charset="0"/>
          <a:ea typeface="Arial Black" charset="0"/>
          <a:cs typeface="Arial Black" charset="0"/>
        </a:defRPr>
      </a:lvl1pPr>
      <a:lvl2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2pPr>
      <a:lvl3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3pPr>
      <a:lvl4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4pPr>
      <a:lvl5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5pPr>
      <a:lvl6pPr marL="4572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6pPr>
      <a:lvl7pPr marL="9144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7pPr>
      <a:lvl8pPr marL="13716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8pPr>
      <a:lvl9pPr marL="18288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9pPr>
    </p:titleStyle>
    <p:bodyStyle>
      <a:lvl1pPr marL="177800" indent="-177800" algn="l" defTabSz="457200" rtl="0" eaLnBrk="0" fontAlgn="base" hangingPunct="0">
        <a:spcBef>
          <a:spcPct val="20000"/>
        </a:spcBef>
        <a:spcAft>
          <a:spcPct val="0"/>
        </a:spcAft>
        <a:buClr>
          <a:srgbClr val="FF6C1A"/>
        </a:buClr>
        <a:buSzPct val="100000"/>
        <a:buFont typeface="Arial" panose="020B0604020202020204" pitchFamily="34" charset="0"/>
        <a:buChar char="■"/>
        <a:defRPr kern="1200">
          <a:solidFill>
            <a:srgbClr val="FF6C1A"/>
          </a:solidFill>
          <a:latin typeface="Arial" charset="0"/>
          <a:ea typeface="Arial" charset="0"/>
          <a:cs typeface="Arial" charset="0"/>
        </a:defRPr>
      </a:lvl1pPr>
      <a:lvl2pPr marL="627063" indent="-169863" algn="l" defTabSz="457200" rtl="0" eaLnBrk="0" fontAlgn="base" hangingPunct="0">
        <a:spcBef>
          <a:spcPct val="20000"/>
        </a:spcBef>
        <a:spcAft>
          <a:spcPct val="0"/>
        </a:spcAft>
        <a:buClr>
          <a:srgbClr val="FF6C1A"/>
        </a:buClr>
        <a:buFont typeface="Arial Italic"/>
        <a:buChar char="■"/>
        <a:defRPr sz="1300" kern="1200">
          <a:solidFill>
            <a:schemeClr val="tx1"/>
          </a:solidFill>
          <a:latin typeface="Arial" charset="0"/>
          <a:ea typeface="Arial" charset="0"/>
          <a:cs typeface="Arial" charset="0"/>
        </a:defRPr>
      </a:lvl2pPr>
      <a:lvl3pPr marL="627063" algn="l" defTabSz="457200" rtl="0" eaLnBrk="0" fontAlgn="base" hangingPunct="0">
        <a:spcBef>
          <a:spcPct val="20000"/>
        </a:spcBef>
        <a:spcAft>
          <a:spcPct val="0"/>
        </a:spcAft>
        <a:buClr>
          <a:srgbClr val="9F5BEF"/>
        </a:buClr>
        <a:buFont typeface="Arial" panose="020B0604020202020204" pitchFamily="34" charset="0"/>
        <a:defRPr sz="1300" kern="1200">
          <a:solidFill>
            <a:schemeClr val="tx1"/>
          </a:solidFill>
          <a:latin typeface="Arial" charset="0"/>
          <a:ea typeface="Arial" charset="0"/>
          <a:cs typeface="Arial" charset="0"/>
        </a:defRPr>
      </a:lvl3pPr>
      <a:lvl4pPr marL="627063" indent="177800" algn="l" defTabSz="457200" rtl="0" eaLnBrk="0" fontAlgn="base" hangingPunct="0">
        <a:spcBef>
          <a:spcPct val="20000"/>
        </a:spcBef>
        <a:spcAft>
          <a:spcPct val="0"/>
        </a:spcAft>
        <a:buClr>
          <a:srgbClr val="FF6C1A"/>
        </a:buClr>
        <a:buFont typeface="Arial" panose="020B0604020202020204" pitchFamily="34" charset="0"/>
        <a:buChar char="–"/>
        <a:defRPr sz="1100" kern="1200">
          <a:solidFill>
            <a:schemeClr val="tx1"/>
          </a:solidFill>
          <a:latin typeface="Arial" charset="0"/>
          <a:ea typeface="Arial" charset="0"/>
          <a:cs typeface="Arial" charset="0"/>
        </a:defRPr>
      </a:lvl4pPr>
      <a:lvl5pPr marL="806450" algn="l" defTabSz="457200" rtl="0" eaLnBrk="0" fontAlgn="base" hangingPunct="0">
        <a:spcBef>
          <a:spcPct val="20000"/>
        </a:spcBef>
        <a:spcAft>
          <a:spcPct val="0"/>
        </a:spcAft>
        <a:buClr>
          <a:srgbClr val="9F5BEF"/>
        </a:buClr>
        <a:buFont typeface="Arial" panose="020B0604020202020204" pitchFamily="34" charset="0"/>
        <a:defRPr sz="1100" kern="1200">
          <a:solidFill>
            <a:schemeClr val="tx1"/>
          </a:solidFill>
          <a:latin typeface="Arial" charset="0"/>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Espace réservé du titre 1">
            <a:extLst/>
          </p:cNvPr>
          <p:cNvSpPr>
            <a:spLocks noGrp="1"/>
          </p:cNvSpPr>
          <p:nvPr>
            <p:ph type="title"/>
          </p:nvPr>
        </p:nvSpPr>
        <p:spPr>
          <a:xfrm>
            <a:off x="1073152" y="182563"/>
            <a:ext cx="10509249" cy="1287462"/>
          </a:xfrm>
          <a:prstGeom prst="rect">
            <a:avLst/>
          </a:prstGeom>
        </p:spPr>
        <p:txBody>
          <a:bodyPr vert="horz" lIns="91440" tIns="45720" rIns="91440" bIns="45720" rtlCol="0" anchor="ctr">
            <a:normAutofit/>
          </a:bodyPr>
          <a:lstStyle/>
          <a:p>
            <a:r>
              <a:rPr lang="fr-FR" dirty="0"/>
              <a:t>Cliquez et modifiez le titre</a:t>
            </a:r>
          </a:p>
        </p:txBody>
      </p:sp>
      <p:sp>
        <p:nvSpPr>
          <p:cNvPr id="5123" name="Espace réservé du texte 2"/>
          <p:cNvSpPr>
            <a:spLocks noGrp="1"/>
          </p:cNvSpPr>
          <p:nvPr>
            <p:ph type="body" idx="1"/>
          </p:nvPr>
        </p:nvSpPr>
        <p:spPr bwMode="auto">
          <a:xfrm>
            <a:off x="1073152" y="1476376"/>
            <a:ext cx="10509249"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 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6" name="Espace réservé du numéro de diapositive 5">
            <a:extLst/>
          </p:cNvPr>
          <p:cNvSpPr>
            <a:spLocks noGrp="1"/>
          </p:cNvSpPr>
          <p:nvPr>
            <p:ph type="sldNum" sz="quarter" idx="4"/>
          </p:nvPr>
        </p:nvSpPr>
        <p:spPr>
          <a:xfrm>
            <a:off x="10866967" y="6391276"/>
            <a:ext cx="601133"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900" b="1" smtClean="0">
                <a:solidFill>
                  <a:srgbClr val="404040"/>
                </a:solidFill>
                <a:latin typeface="Arial" panose="020B0604020202020204" pitchFamily="34" charset="0"/>
              </a:defRPr>
            </a:lvl1pPr>
          </a:lstStyle>
          <a:p>
            <a:pPr>
              <a:defRPr/>
            </a:pPr>
            <a:fld id="{34F7DC36-44F9-4B09-8116-3BD97AF32A4F}" type="slidenum">
              <a:rPr lang="fr-FR" altLang="fr-FR"/>
              <a:pPr>
                <a:defRPr/>
              </a:pPr>
              <a:t>‹N°›</a:t>
            </a:fld>
            <a:endParaRPr lang="fr-FR" altLang="fr-FR"/>
          </a:p>
        </p:txBody>
      </p:sp>
      <p:pic>
        <p:nvPicPr>
          <p:cNvPr id="5125" name="Image 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12192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Image 12"/>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102785" y="6310313"/>
            <a:ext cx="1670049"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Image 3"/>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3064933" y="6408738"/>
            <a:ext cx="130386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Image 6"/>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8409518" y="6237289"/>
            <a:ext cx="168063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154882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Lst>
  <p:hf hdr="0"/>
  <p:txStyles>
    <p:titleStyle>
      <a:lvl1pPr algn="l" defTabSz="457200" rtl="0" eaLnBrk="0" fontAlgn="base" hangingPunct="0">
        <a:spcBef>
          <a:spcPct val="0"/>
        </a:spcBef>
        <a:spcAft>
          <a:spcPct val="0"/>
        </a:spcAft>
        <a:defRPr sz="2500" b="1" kern="1200" cap="all">
          <a:solidFill>
            <a:srgbClr val="404040"/>
          </a:solidFill>
          <a:latin typeface="Arial Black" charset="0"/>
          <a:ea typeface="Arial Black" charset="0"/>
          <a:cs typeface="Arial Black" charset="0"/>
        </a:defRPr>
      </a:lvl1pPr>
      <a:lvl2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2pPr>
      <a:lvl3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3pPr>
      <a:lvl4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4pPr>
      <a:lvl5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5pPr>
      <a:lvl6pPr marL="4572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6pPr>
      <a:lvl7pPr marL="9144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7pPr>
      <a:lvl8pPr marL="13716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8pPr>
      <a:lvl9pPr marL="18288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9pPr>
    </p:titleStyle>
    <p:bodyStyle>
      <a:lvl1pPr marL="177800" indent="-177800" algn="l" defTabSz="457200" rtl="0" eaLnBrk="0" fontAlgn="base" hangingPunct="0">
        <a:spcBef>
          <a:spcPct val="20000"/>
        </a:spcBef>
        <a:spcAft>
          <a:spcPct val="0"/>
        </a:spcAft>
        <a:buClr>
          <a:srgbClr val="63C3F5"/>
        </a:buClr>
        <a:buSzPct val="100000"/>
        <a:buFont typeface="Arial" panose="020B0604020202020204" pitchFamily="34" charset="0"/>
        <a:buChar char="■"/>
        <a:defRPr kern="1200">
          <a:solidFill>
            <a:srgbClr val="63C3F5"/>
          </a:solidFill>
          <a:latin typeface="Arial" charset="0"/>
          <a:ea typeface="Arial" charset="0"/>
          <a:cs typeface="Arial" charset="0"/>
        </a:defRPr>
      </a:lvl1pPr>
      <a:lvl2pPr marL="627063" indent="-169863" algn="l" defTabSz="457200" rtl="0" eaLnBrk="0" fontAlgn="base" hangingPunct="0">
        <a:spcBef>
          <a:spcPct val="20000"/>
        </a:spcBef>
        <a:spcAft>
          <a:spcPct val="0"/>
        </a:spcAft>
        <a:buClr>
          <a:srgbClr val="63C3F5"/>
        </a:buClr>
        <a:buFont typeface="Arial Italic"/>
        <a:buChar char="■"/>
        <a:defRPr sz="1300" kern="1200">
          <a:solidFill>
            <a:schemeClr val="tx1"/>
          </a:solidFill>
          <a:latin typeface="Arial" charset="0"/>
          <a:ea typeface="Arial" charset="0"/>
          <a:cs typeface="Arial" charset="0"/>
        </a:defRPr>
      </a:lvl2pPr>
      <a:lvl3pPr marL="627063" algn="l" defTabSz="457200" rtl="0" eaLnBrk="0" fontAlgn="base" hangingPunct="0">
        <a:spcBef>
          <a:spcPct val="20000"/>
        </a:spcBef>
        <a:spcAft>
          <a:spcPct val="0"/>
        </a:spcAft>
        <a:buClr>
          <a:srgbClr val="9F5BEF"/>
        </a:buClr>
        <a:buFont typeface="Arial" panose="020B0604020202020204" pitchFamily="34" charset="0"/>
        <a:defRPr sz="1300" kern="1200">
          <a:solidFill>
            <a:schemeClr val="tx1"/>
          </a:solidFill>
          <a:latin typeface="Arial" charset="0"/>
          <a:ea typeface="Arial" charset="0"/>
          <a:cs typeface="Arial" charset="0"/>
        </a:defRPr>
      </a:lvl3pPr>
      <a:lvl4pPr marL="627063" indent="177800" algn="l" defTabSz="457200" rtl="0" eaLnBrk="0" fontAlgn="base" hangingPunct="0">
        <a:spcBef>
          <a:spcPct val="20000"/>
        </a:spcBef>
        <a:spcAft>
          <a:spcPct val="0"/>
        </a:spcAft>
        <a:buClr>
          <a:srgbClr val="63C3F5"/>
        </a:buClr>
        <a:buFont typeface="Arial" panose="020B0604020202020204" pitchFamily="34" charset="0"/>
        <a:buChar char="–"/>
        <a:defRPr sz="1100" kern="1200">
          <a:solidFill>
            <a:schemeClr val="tx1"/>
          </a:solidFill>
          <a:latin typeface="Arial" charset="0"/>
          <a:ea typeface="Arial" charset="0"/>
          <a:cs typeface="Arial" charset="0"/>
        </a:defRPr>
      </a:lvl4pPr>
      <a:lvl5pPr marL="806450" algn="l" defTabSz="457200" rtl="0" eaLnBrk="0" fontAlgn="base" hangingPunct="0">
        <a:spcBef>
          <a:spcPct val="20000"/>
        </a:spcBef>
        <a:spcAft>
          <a:spcPct val="0"/>
        </a:spcAft>
        <a:buClr>
          <a:srgbClr val="9F5BEF"/>
        </a:buClr>
        <a:buFont typeface="Arial" panose="020B0604020202020204" pitchFamily="34" charset="0"/>
        <a:defRPr sz="1100" kern="1200">
          <a:solidFill>
            <a:schemeClr val="tx1"/>
          </a:solidFill>
          <a:latin typeface="Arial" charset="0"/>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3/13/2026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a:defRPr/>
            </a:pPr>
            <a:fld id="{F71901E6-D5FD-4AB6-838E-036E0607A6B4}" type="slidenum">
              <a:rPr lang="fr-FR" altLang="fr-FR" smtClean="0"/>
              <a:pPr>
                <a:defRPr/>
              </a:pPr>
              <a:t>‹N°›</a:t>
            </a:fld>
            <a:endParaRPr lang="fr-FR" altLang="fr-FR"/>
          </a:p>
        </p:txBody>
      </p:sp>
    </p:spTree>
    <p:extLst>
      <p:ext uri="{BB962C8B-B14F-4D97-AF65-F5344CB8AC3E}">
        <p14:creationId xmlns:p14="http://schemas.microsoft.com/office/powerpoint/2010/main" val="2318388315"/>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 id="2147483905" r:id="rId12"/>
    <p:sldLayoutId id="2147483906" r:id="rId13"/>
    <p:sldLayoutId id="2147483907" r:id="rId14"/>
    <p:sldLayoutId id="2147483908" r:id="rId15"/>
    <p:sldLayoutId id="2147483909" r:id="rId16"/>
    <p:sldLayoutId id="2147483910" r:id="rId17"/>
  </p:sldLayoutIdLst>
  <p:hf hdr="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Rentrée scolaire 2026-2027</a:t>
            </a:r>
          </a:p>
        </p:txBody>
      </p:sp>
      <p:sp>
        <p:nvSpPr>
          <p:cNvPr id="3" name="Sous-titre 2"/>
          <p:cNvSpPr>
            <a:spLocks noGrp="1"/>
          </p:cNvSpPr>
          <p:nvPr>
            <p:ph type="subTitle" idx="1"/>
          </p:nvPr>
        </p:nvSpPr>
        <p:spPr/>
        <p:txBody>
          <a:bodyPr/>
          <a:lstStyle/>
          <a:p>
            <a:r>
              <a:rPr lang="fr-FR" dirty="0"/>
              <a:t>JPO 14 mars 2026</a:t>
            </a:r>
          </a:p>
        </p:txBody>
      </p:sp>
    </p:spTree>
    <p:extLst>
      <p:ext uri="{BB962C8B-B14F-4D97-AF65-F5344CB8AC3E}">
        <p14:creationId xmlns:p14="http://schemas.microsoft.com/office/powerpoint/2010/main" val="2394739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fr-FR" dirty="0"/>
              <a:t>…En voie technologique</a:t>
            </a:r>
          </a:p>
        </p:txBody>
      </p:sp>
      <p:sp>
        <p:nvSpPr>
          <p:cNvPr id="3" name="Espace réservé du texte 2"/>
          <p:cNvSpPr>
            <a:spLocks noGrp="1"/>
          </p:cNvSpPr>
          <p:nvPr>
            <p:ph type="body" sz="quarter" idx="13"/>
          </p:nvPr>
        </p:nvSpPr>
        <p:spPr>
          <a:xfrm>
            <a:off x="2328864" y="1471614"/>
            <a:ext cx="7881937" cy="4598987"/>
          </a:xfrm>
        </p:spPr>
        <p:txBody>
          <a:bodyPr/>
          <a:lstStyle/>
          <a:p>
            <a:pPr>
              <a:defRPr/>
            </a:pPr>
            <a:r>
              <a:rPr lang="fr-FR" dirty="0"/>
              <a:t>Enseignements communs à toutes les séries </a:t>
            </a:r>
          </a:p>
          <a:p>
            <a:pPr marL="0" indent="0">
              <a:buNone/>
              <a:defRPr/>
            </a:pPr>
            <a:endParaRPr lang="fr-FR" dirty="0"/>
          </a:p>
          <a:p>
            <a:pPr lvl="1">
              <a:defRPr/>
            </a:pPr>
            <a:r>
              <a:rPr lang="fr-FR" sz="1400" dirty="0"/>
              <a:t>Français : 3h</a:t>
            </a:r>
          </a:p>
          <a:p>
            <a:pPr lvl="1">
              <a:defRPr/>
            </a:pPr>
            <a:r>
              <a:rPr lang="fr-FR" sz="1400" dirty="0"/>
              <a:t>Histoire-géographie : 1h30</a:t>
            </a:r>
          </a:p>
          <a:p>
            <a:pPr lvl="1">
              <a:defRPr/>
            </a:pPr>
            <a:r>
              <a:rPr lang="fr-FR" sz="1400" dirty="0"/>
              <a:t>LVA et LVB : 4h</a:t>
            </a:r>
          </a:p>
          <a:p>
            <a:pPr lvl="1">
              <a:defRPr/>
            </a:pPr>
            <a:r>
              <a:rPr lang="fr-FR" sz="1400" dirty="0"/>
              <a:t>Éducation physique et sportive : 2h</a:t>
            </a:r>
          </a:p>
          <a:p>
            <a:pPr lvl="1">
              <a:defRPr/>
            </a:pPr>
            <a:r>
              <a:rPr lang="fr-FR" sz="1400" dirty="0"/>
              <a:t>Mathématiques : 3h</a:t>
            </a:r>
          </a:p>
          <a:p>
            <a:pPr lvl="1">
              <a:defRPr/>
            </a:pPr>
            <a:r>
              <a:rPr lang="fr-FR" sz="1400" dirty="0"/>
              <a:t>Enseignement moral et civique : 18h30 annuelles</a:t>
            </a:r>
          </a:p>
          <a:p>
            <a:pPr lvl="1">
              <a:defRPr/>
            </a:pPr>
            <a:endParaRPr lang="fr-FR" sz="1400" dirty="0"/>
          </a:p>
          <a:p>
            <a:pPr marL="457200" lvl="1" indent="0">
              <a:buNone/>
              <a:defRPr/>
            </a:pPr>
            <a:endParaRPr lang="fr-FR" sz="1400" dirty="0"/>
          </a:p>
          <a:p>
            <a:pPr lvl="1">
              <a:defRPr/>
            </a:pPr>
            <a:endParaRPr lang="fr-FR" sz="1400" dirty="0"/>
          </a:p>
          <a:p>
            <a:pPr marL="457200" lvl="1" indent="0">
              <a:buNone/>
              <a:defRPr/>
            </a:pPr>
            <a:endParaRPr lang="fr-FR" sz="1400" dirty="0"/>
          </a:p>
          <a:p>
            <a:pPr lvl="1">
              <a:defRPr/>
            </a:pPr>
            <a:endParaRPr lang="fr-FR" dirty="0"/>
          </a:p>
          <a:p>
            <a:pPr lvl="1">
              <a:defRPr/>
            </a:pPr>
            <a:endParaRPr lang="fr-FR" dirty="0"/>
          </a:p>
        </p:txBody>
      </p:sp>
    </p:spTree>
    <p:extLst>
      <p:ext uri="{BB962C8B-B14F-4D97-AF65-F5344CB8AC3E}">
        <p14:creationId xmlns:p14="http://schemas.microsoft.com/office/powerpoint/2010/main" val="4192861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4801" y="250846"/>
            <a:ext cx="9603275" cy="1049235"/>
          </a:xfrm>
        </p:spPr>
        <p:txBody>
          <a:bodyPr/>
          <a:lstStyle/>
          <a:p>
            <a:pPr>
              <a:defRPr/>
            </a:pPr>
            <a:r>
              <a:rPr lang="fr-FR" dirty="0"/>
              <a:t>…En voie technologique</a:t>
            </a:r>
          </a:p>
        </p:txBody>
      </p:sp>
      <p:sp>
        <p:nvSpPr>
          <p:cNvPr id="3" name="Espace réservé du texte 2"/>
          <p:cNvSpPr>
            <a:spLocks noGrp="1"/>
          </p:cNvSpPr>
          <p:nvPr>
            <p:ph type="body" sz="quarter" idx="13"/>
          </p:nvPr>
        </p:nvSpPr>
        <p:spPr>
          <a:xfrm>
            <a:off x="704675" y="1141414"/>
            <a:ext cx="8969551" cy="4598987"/>
          </a:xfrm>
        </p:spPr>
        <p:txBody>
          <a:bodyPr>
            <a:normAutofit lnSpcReduction="10000"/>
          </a:bodyPr>
          <a:lstStyle/>
          <a:p>
            <a:pPr>
              <a:buClr>
                <a:srgbClr val="EE7444"/>
              </a:buClr>
              <a:defRPr/>
            </a:pPr>
            <a:r>
              <a:rPr lang="fr-FR" sz="1600" b="1" dirty="0">
                <a:solidFill>
                  <a:prstClr val="black"/>
                </a:solidFill>
              </a:rPr>
              <a:t>L’organisation en séries est maintenue</a:t>
            </a:r>
          </a:p>
          <a:p>
            <a:pPr marL="0" indent="0">
              <a:buClr>
                <a:srgbClr val="EE7444"/>
              </a:buClr>
              <a:buNone/>
              <a:defRPr/>
            </a:pPr>
            <a:endParaRPr lang="fr-FR" sz="1400" dirty="0">
              <a:solidFill>
                <a:prstClr val="black"/>
              </a:solidFill>
            </a:endParaRPr>
          </a:p>
          <a:p>
            <a:pPr marL="0" indent="0">
              <a:buClr>
                <a:srgbClr val="EE7444"/>
              </a:buClr>
              <a:buNone/>
              <a:defRPr/>
            </a:pPr>
            <a:r>
              <a:rPr lang="fr-FR" sz="1400" dirty="0">
                <a:solidFill>
                  <a:prstClr val="black"/>
                </a:solidFill>
              </a:rPr>
              <a:t>Les élèves optant pour la voie technologique se dirigent vers </a:t>
            </a:r>
            <a:r>
              <a:rPr lang="fr-FR" sz="1400" b="1" dirty="0">
                <a:solidFill>
                  <a:prstClr val="black"/>
                </a:solidFill>
              </a:rPr>
              <a:t>une série, qui déterminera leurs enseignements de spécialité</a:t>
            </a:r>
            <a:r>
              <a:rPr lang="fr-FR" sz="1400" dirty="0">
                <a:solidFill>
                  <a:prstClr val="black"/>
                </a:solidFill>
              </a:rPr>
              <a:t> :</a:t>
            </a:r>
          </a:p>
          <a:p>
            <a:pPr lvl="1">
              <a:buClr>
                <a:srgbClr val="EE7444"/>
              </a:buClr>
              <a:defRPr/>
            </a:pPr>
            <a:r>
              <a:rPr lang="fr-FR" sz="1400" dirty="0">
                <a:solidFill>
                  <a:srgbClr val="FF0000"/>
                </a:solidFill>
              </a:rPr>
              <a:t>STL : Sciences et technologies de laboratoire Sciences physiques et chimiques en laboratoires à </a:t>
            </a:r>
            <a:r>
              <a:rPr lang="fr-FR" sz="1400" dirty="0" err="1">
                <a:solidFill>
                  <a:srgbClr val="FF0000"/>
                </a:solidFill>
              </a:rPr>
              <a:t>aprtir</a:t>
            </a:r>
            <a:r>
              <a:rPr lang="fr-FR" sz="1400" dirty="0">
                <a:solidFill>
                  <a:srgbClr val="FF0000"/>
                </a:solidFill>
              </a:rPr>
              <a:t> de septembre 2024</a:t>
            </a:r>
          </a:p>
          <a:p>
            <a:pPr lvl="1">
              <a:buClr>
                <a:srgbClr val="EE7444"/>
              </a:buClr>
              <a:defRPr/>
            </a:pPr>
            <a:r>
              <a:rPr lang="fr-FR" sz="1400" dirty="0">
                <a:solidFill>
                  <a:prstClr val="black"/>
                </a:solidFill>
              </a:rPr>
              <a:t>STD2A : Sciences et technologies du design et des arts appliqués</a:t>
            </a:r>
          </a:p>
          <a:p>
            <a:pPr lvl="1">
              <a:buClr>
                <a:srgbClr val="EE7444"/>
              </a:buClr>
              <a:defRPr/>
            </a:pPr>
            <a:r>
              <a:rPr lang="fr-FR" sz="1400" dirty="0">
                <a:solidFill>
                  <a:prstClr val="black"/>
                </a:solidFill>
              </a:rPr>
              <a:t>STI2D : Sciences et technologies de l’industrie et du développement durable</a:t>
            </a:r>
          </a:p>
          <a:p>
            <a:pPr lvl="1">
              <a:buClr>
                <a:srgbClr val="EE7444"/>
              </a:buClr>
              <a:defRPr/>
            </a:pPr>
            <a:r>
              <a:rPr lang="fr-FR" sz="1400" dirty="0">
                <a:solidFill>
                  <a:prstClr val="black"/>
                </a:solidFill>
              </a:rPr>
              <a:t>STMG : Sciences et technologies du management et de la gestion</a:t>
            </a:r>
          </a:p>
          <a:p>
            <a:pPr lvl="1">
              <a:buClr>
                <a:srgbClr val="EE7444"/>
              </a:buClr>
              <a:defRPr/>
            </a:pPr>
            <a:r>
              <a:rPr lang="fr-FR" sz="1400" dirty="0">
                <a:solidFill>
                  <a:prstClr val="black"/>
                </a:solidFill>
              </a:rPr>
              <a:t>STAV : Sciences et technologies de l’agronomie et du vivant </a:t>
            </a:r>
            <a:r>
              <a:rPr lang="fr-FR" sz="1400" dirty="0">
                <a:solidFill>
                  <a:prstClr val="black"/>
                </a:solidFill>
                <a:ea typeface="Calibri"/>
              </a:rPr>
              <a:t>(dans les lycées agricoles uniquement) </a:t>
            </a:r>
          </a:p>
          <a:p>
            <a:pPr lvl="1">
              <a:buClr>
                <a:srgbClr val="EE7444"/>
              </a:buClr>
              <a:defRPr/>
            </a:pPr>
            <a:r>
              <a:rPr lang="fr-FR" sz="1400" dirty="0">
                <a:solidFill>
                  <a:prstClr val="black"/>
                </a:solidFill>
                <a:ea typeface="Calibri"/>
              </a:rPr>
              <a:t>STHR : Sciences et technologies de l’hôtellerie et de la restauration</a:t>
            </a:r>
          </a:p>
          <a:p>
            <a:pPr marL="0" indent="0">
              <a:buNone/>
              <a:defRPr/>
            </a:pPr>
            <a:endParaRPr lang="fr-FR" sz="1400" b="1" dirty="0">
              <a:solidFill>
                <a:schemeClr val="bg2"/>
              </a:solidFill>
            </a:endParaRPr>
          </a:p>
          <a:p>
            <a:pPr marL="0" indent="0">
              <a:buNone/>
              <a:defRPr/>
            </a:pPr>
            <a:r>
              <a:rPr lang="fr-FR" sz="1400" b="1" dirty="0">
                <a:solidFill>
                  <a:schemeClr val="tx1"/>
                </a:solidFill>
              </a:rPr>
              <a:t>La filière STMD devient S2TMD avec l’intégration du théâtre </a:t>
            </a:r>
          </a:p>
          <a:p>
            <a:pPr lvl="1">
              <a:defRPr/>
            </a:pPr>
            <a:r>
              <a:rPr lang="fr-FR" sz="1400" dirty="0">
                <a:solidFill>
                  <a:prstClr val="black"/>
                </a:solidFill>
              </a:rPr>
              <a:t>S2TMD : Sciences et techniques du théâtre, de la musique et de la danse</a:t>
            </a:r>
          </a:p>
          <a:p>
            <a:pPr marL="457200" lvl="1" indent="0">
              <a:buNone/>
              <a:defRPr/>
            </a:pPr>
            <a:endParaRPr lang="fr-FR" sz="1400" dirty="0"/>
          </a:p>
          <a:p>
            <a:pPr>
              <a:buClr>
                <a:srgbClr val="EE7444"/>
              </a:buClr>
              <a:defRPr/>
            </a:pPr>
            <a:r>
              <a:rPr lang="fr-FR" sz="1600" b="1" dirty="0">
                <a:solidFill>
                  <a:prstClr val="black"/>
                </a:solidFill>
              </a:rPr>
              <a:t>2 enseignements optionnels au plus à choisir parmi :</a:t>
            </a:r>
          </a:p>
          <a:p>
            <a:pPr lvl="1">
              <a:buClr>
                <a:srgbClr val="EE7444"/>
              </a:buClr>
              <a:defRPr/>
            </a:pPr>
            <a:r>
              <a:rPr lang="fr-FR" sz="1400" dirty="0"/>
              <a:t>Arts</a:t>
            </a:r>
          </a:p>
          <a:p>
            <a:pPr lvl="1">
              <a:buClr>
                <a:srgbClr val="EE7444"/>
              </a:buClr>
              <a:defRPr/>
            </a:pPr>
            <a:r>
              <a:rPr lang="fr-FR" sz="1400" dirty="0"/>
              <a:t>Education physique et sportive</a:t>
            </a:r>
          </a:p>
          <a:p>
            <a:pPr lvl="1">
              <a:defRPr/>
            </a:pPr>
            <a:endParaRPr lang="fr-FR" sz="1400" dirty="0"/>
          </a:p>
          <a:p>
            <a:pPr marL="457200" lvl="1" indent="0">
              <a:buNone/>
              <a:defRPr/>
            </a:pPr>
            <a:endParaRPr lang="fr-FR" sz="1400" dirty="0"/>
          </a:p>
          <a:p>
            <a:pPr lvl="1">
              <a:defRPr/>
            </a:pPr>
            <a:endParaRPr lang="fr-FR" sz="1400" dirty="0"/>
          </a:p>
          <a:p>
            <a:pPr marL="457200" lvl="1" indent="0">
              <a:buNone/>
              <a:defRPr/>
            </a:pPr>
            <a:endParaRPr lang="fr-FR" sz="1400" dirty="0"/>
          </a:p>
          <a:p>
            <a:pPr lvl="1">
              <a:defRPr/>
            </a:pPr>
            <a:endParaRPr lang="fr-FR" dirty="0"/>
          </a:p>
          <a:p>
            <a:pPr lvl="1">
              <a:defRPr/>
            </a:pPr>
            <a:endParaRPr lang="fr-FR" dirty="0"/>
          </a:p>
        </p:txBody>
      </p:sp>
      <p:sp>
        <p:nvSpPr>
          <p:cNvPr id="60421" name="ZoneTexte 4"/>
          <p:cNvSpPr txBox="1">
            <a:spLocks noChangeArrowheads="1"/>
          </p:cNvSpPr>
          <p:nvPr/>
        </p:nvSpPr>
        <p:spPr bwMode="auto">
          <a:xfrm>
            <a:off x="8654060" y="3541510"/>
            <a:ext cx="3048000" cy="554037"/>
          </a:xfrm>
          <a:prstGeom prst="rect">
            <a:avLst/>
          </a:prstGeom>
          <a:noFill/>
          <a:ln w="28575">
            <a:solidFill>
              <a:schemeClr val="accent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lr>
                <a:schemeClr val="bg2"/>
              </a:buClr>
              <a:buSzPct val="100000"/>
              <a:buFont typeface="Arial" pitchFamily="34" charset="0"/>
              <a:buChar char="■"/>
              <a:defRPr>
                <a:solidFill>
                  <a:schemeClr val="tx1"/>
                </a:solidFill>
                <a:latin typeface="Arial" pitchFamily="34" charset="0"/>
                <a:ea typeface="Roboto" pitchFamily="2" charset="0"/>
                <a:cs typeface="Arial" pitchFamily="34" charset="0"/>
              </a:defRPr>
            </a:lvl1pPr>
            <a:lvl2pPr marL="742950" indent="-285750" eaLnBrk="0" hangingPunct="0">
              <a:spcBef>
                <a:spcPct val="20000"/>
              </a:spcBef>
              <a:buClr>
                <a:schemeClr val="bg2"/>
              </a:buClr>
              <a:buFont typeface="Arial Italic"/>
              <a:buChar char="■"/>
              <a:defRPr sz="1300">
                <a:solidFill>
                  <a:schemeClr val="tx1"/>
                </a:solidFill>
                <a:latin typeface="Arial" pitchFamily="34" charset="0"/>
                <a:ea typeface="Roboto" pitchFamily="2" charset="0"/>
                <a:cs typeface="Arial" pitchFamily="34" charset="0"/>
              </a:defRPr>
            </a:lvl2pPr>
            <a:lvl3pPr marL="1143000" indent="-228600" eaLnBrk="0" hangingPunct="0">
              <a:spcBef>
                <a:spcPct val="20000"/>
              </a:spcBef>
              <a:buFont typeface="Arial" pitchFamily="34" charset="0"/>
              <a:defRPr sz="1300">
                <a:solidFill>
                  <a:schemeClr val="tx1"/>
                </a:solidFill>
                <a:latin typeface="Arial" pitchFamily="34" charset="0"/>
                <a:ea typeface="Roboto" pitchFamily="2" charset="0"/>
                <a:cs typeface="Arial" pitchFamily="34" charset="0"/>
              </a:defRPr>
            </a:lvl3pPr>
            <a:lvl4pPr marL="1600200" indent="-228600" eaLnBrk="0" hangingPunct="0">
              <a:spcBef>
                <a:spcPct val="20000"/>
              </a:spcBef>
              <a:buClr>
                <a:schemeClr val="bg2"/>
              </a:buClr>
              <a:buFont typeface="Arial" pitchFamily="34" charset="0"/>
              <a:buChar char="–"/>
              <a:defRPr sz="1100">
                <a:solidFill>
                  <a:schemeClr val="tx1"/>
                </a:solidFill>
                <a:latin typeface="Arial" pitchFamily="34" charset="0"/>
                <a:ea typeface="Roboto" pitchFamily="2" charset="0"/>
                <a:cs typeface="Arial" pitchFamily="34" charset="0"/>
              </a:defRPr>
            </a:lvl4pPr>
            <a:lvl5pPr marL="2057400" indent="-228600" eaLnBrk="0" hangingPunct="0">
              <a:spcBef>
                <a:spcPct val="20000"/>
              </a:spcBef>
              <a:buFont typeface="Arial" pitchFamily="34" charset="0"/>
              <a:defRPr sz="1100">
                <a:solidFill>
                  <a:schemeClr val="tx1"/>
                </a:solidFill>
                <a:latin typeface="Arial" pitchFamily="34" charset="0"/>
                <a:ea typeface="Roboto" pitchFamily="2" charset="0"/>
                <a:cs typeface="Arial" pitchFamily="34" charset="0"/>
              </a:defRPr>
            </a:lvl5pPr>
            <a:lvl6pPr marL="2514600" indent="-228600" defTabSz="457200" eaLnBrk="0" fontAlgn="base" hangingPunct="0">
              <a:spcBef>
                <a:spcPct val="20000"/>
              </a:spcBef>
              <a:spcAft>
                <a:spcPct val="0"/>
              </a:spcAft>
              <a:buFont typeface="Arial" pitchFamily="34" charset="0"/>
              <a:defRPr sz="1100">
                <a:solidFill>
                  <a:schemeClr val="tx1"/>
                </a:solidFill>
                <a:latin typeface="Arial" pitchFamily="34" charset="0"/>
                <a:ea typeface="Roboto" pitchFamily="2" charset="0"/>
                <a:cs typeface="Arial" pitchFamily="34" charset="0"/>
              </a:defRPr>
            </a:lvl6pPr>
            <a:lvl7pPr marL="2971800" indent="-228600" defTabSz="457200" eaLnBrk="0" fontAlgn="base" hangingPunct="0">
              <a:spcBef>
                <a:spcPct val="20000"/>
              </a:spcBef>
              <a:spcAft>
                <a:spcPct val="0"/>
              </a:spcAft>
              <a:buFont typeface="Arial" pitchFamily="34" charset="0"/>
              <a:defRPr sz="1100">
                <a:solidFill>
                  <a:schemeClr val="tx1"/>
                </a:solidFill>
                <a:latin typeface="Arial" pitchFamily="34" charset="0"/>
                <a:ea typeface="Roboto" pitchFamily="2" charset="0"/>
                <a:cs typeface="Arial" pitchFamily="34" charset="0"/>
              </a:defRPr>
            </a:lvl7pPr>
            <a:lvl8pPr marL="3429000" indent="-228600" defTabSz="457200" eaLnBrk="0" fontAlgn="base" hangingPunct="0">
              <a:spcBef>
                <a:spcPct val="20000"/>
              </a:spcBef>
              <a:spcAft>
                <a:spcPct val="0"/>
              </a:spcAft>
              <a:buFont typeface="Arial" pitchFamily="34" charset="0"/>
              <a:defRPr sz="1100">
                <a:solidFill>
                  <a:schemeClr val="tx1"/>
                </a:solidFill>
                <a:latin typeface="Arial" pitchFamily="34" charset="0"/>
                <a:ea typeface="Roboto" pitchFamily="2" charset="0"/>
                <a:cs typeface="Arial" pitchFamily="34" charset="0"/>
              </a:defRPr>
            </a:lvl8pPr>
            <a:lvl9pPr marL="3886200" indent="-228600" defTabSz="457200" eaLnBrk="0" fontAlgn="base" hangingPunct="0">
              <a:spcBef>
                <a:spcPct val="20000"/>
              </a:spcBef>
              <a:spcAft>
                <a:spcPct val="0"/>
              </a:spcAft>
              <a:buFont typeface="Arial" pitchFamily="34" charset="0"/>
              <a:defRPr sz="1100">
                <a:solidFill>
                  <a:schemeClr val="tx1"/>
                </a:solidFill>
                <a:latin typeface="Arial" pitchFamily="34" charset="0"/>
                <a:ea typeface="Roboto" pitchFamily="2" charset="0"/>
                <a:cs typeface="Arial" pitchFamily="34" charset="0"/>
              </a:defRPr>
            </a:lvl9pPr>
          </a:lstStyle>
          <a:p>
            <a:pPr eaLnBrk="1" fontAlgn="base" hangingPunct="1">
              <a:spcBef>
                <a:spcPct val="0"/>
              </a:spcBef>
              <a:spcAft>
                <a:spcPct val="0"/>
              </a:spcAft>
              <a:buClrTx/>
              <a:buSzTx/>
              <a:buNone/>
              <a:defRPr/>
            </a:pPr>
            <a:r>
              <a:rPr lang="fr-FR" altLang="fr-FR" sz="1500" b="1" dirty="0">
                <a:solidFill>
                  <a:prstClr val="black"/>
                </a:solidFill>
                <a:latin typeface="Arial "/>
              </a:rPr>
              <a:t>Focus  : </a:t>
            </a:r>
            <a:r>
              <a:rPr lang="fr-FR" altLang="fr-FR" sz="1500" dirty="0">
                <a:solidFill>
                  <a:prstClr val="black"/>
                </a:solidFill>
                <a:latin typeface="Arial "/>
              </a:rPr>
              <a:t>La filière STHR s’intègre dès la Seconde  </a:t>
            </a:r>
          </a:p>
        </p:txBody>
      </p:sp>
    </p:spTree>
    <p:extLst>
      <p:ext uri="{BB962C8B-B14F-4D97-AF65-F5344CB8AC3E}">
        <p14:creationId xmlns:p14="http://schemas.microsoft.com/office/powerpoint/2010/main" val="1445334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a:extLst>
              <a:ext uri="{FF2B5EF4-FFF2-40B4-BE49-F238E27FC236}">
                <a16:creationId xmlns:a16="http://schemas.microsoft.com/office/drawing/2014/main" id="{009A7BA2-4F7F-4DA8-880B-09ECCB4131F9}"/>
              </a:ext>
            </a:extLst>
          </p:cNvPr>
          <p:cNvSpPr>
            <a:spLocks noGrp="1" noChangeArrowheads="1"/>
          </p:cNvSpPr>
          <p:nvPr>
            <p:ph type="title"/>
          </p:nvPr>
        </p:nvSpPr>
        <p:spPr>
          <a:xfrm>
            <a:off x="1828800" y="182563"/>
            <a:ext cx="9753600" cy="1287462"/>
          </a:xfrm>
          <a:ln/>
        </p:spPr>
        <p:txBody>
          <a:bodyPr/>
          <a:lstStyle/>
          <a:p>
            <a:pPr hangingPunct="0">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pPr>
            <a:r>
              <a:rPr lang="en-US" altLang="fr-FR" sz="2500" b="1" dirty="0">
                <a:solidFill>
                  <a:srgbClr val="404040"/>
                </a:solidFill>
                <a:latin typeface="Arial Black" panose="020B0A04020102020204" pitchFamily="34" charset="0"/>
              </a:rPr>
              <a:t>AU lycée Elie </a:t>
            </a:r>
            <a:r>
              <a:rPr lang="en-US" altLang="fr-FR" sz="2500" b="1" dirty="0" err="1">
                <a:solidFill>
                  <a:srgbClr val="404040"/>
                </a:solidFill>
                <a:latin typeface="Arial Black" panose="020B0A04020102020204" pitchFamily="34" charset="0"/>
              </a:rPr>
              <a:t>Cartan</a:t>
            </a:r>
            <a:r>
              <a:rPr lang="en-US" altLang="fr-FR" sz="2500" b="1" dirty="0">
                <a:solidFill>
                  <a:srgbClr val="404040"/>
                </a:solidFill>
                <a:latin typeface="Arial Black" panose="020B0A04020102020204" pitchFamily="34" charset="0"/>
              </a:rPr>
              <a:t> : </a:t>
            </a:r>
            <a:r>
              <a:rPr lang="en-US" altLang="fr-FR" sz="2500" b="1" dirty="0" err="1">
                <a:solidFill>
                  <a:srgbClr val="404040"/>
                </a:solidFill>
                <a:latin typeface="Arial Black" panose="020B0A04020102020204" pitchFamily="34" charset="0"/>
              </a:rPr>
              <a:t>une</a:t>
            </a:r>
            <a:r>
              <a:rPr lang="en-US" altLang="fr-FR" sz="2500" b="1" dirty="0">
                <a:solidFill>
                  <a:srgbClr val="404040"/>
                </a:solidFill>
                <a:latin typeface="Arial Black" panose="020B0A04020102020204" pitchFamily="34" charset="0"/>
              </a:rPr>
              <a:t> </a:t>
            </a:r>
            <a:r>
              <a:rPr lang="en-US" altLang="fr-FR" sz="2500" b="1" dirty="0" err="1">
                <a:solidFill>
                  <a:srgbClr val="404040"/>
                </a:solidFill>
                <a:latin typeface="Arial Black" panose="020B0A04020102020204" pitchFamily="34" charset="0"/>
              </a:rPr>
              <a:t>filière</a:t>
            </a:r>
            <a:r>
              <a:rPr lang="en-US" altLang="fr-FR" sz="2500" b="1" dirty="0">
                <a:solidFill>
                  <a:srgbClr val="404040"/>
                </a:solidFill>
                <a:latin typeface="Arial Black" panose="020B0A04020102020204" pitchFamily="34" charset="0"/>
              </a:rPr>
              <a:t> Sciences et techniques du </a:t>
            </a:r>
            <a:r>
              <a:rPr lang="en-US" altLang="fr-FR" sz="2500" b="1" dirty="0" err="1">
                <a:solidFill>
                  <a:srgbClr val="404040"/>
                </a:solidFill>
                <a:latin typeface="Arial Black" panose="020B0A04020102020204" pitchFamily="34" charset="0"/>
              </a:rPr>
              <a:t>laboratoire</a:t>
            </a:r>
            <a:r>
              <a:rPr lang="en-US" altLang="fr-FR" sz="2500" b="1" dirty="0">
                <a:solidFill>
                  <a:srgbClr val="404040"/>
                </a:solidFill>
                <a:latin typeface="Arial Black" panose="020B0A04020102020204" pitchFamily="34" charset="0"/>
              </a:rPr>
              <a:t> options sciences de la physique et de la </a:t>
            </a:r>
            <a:r>
              <a:rPr lang="en-US" altLang="fr-FR" sz="2500" b="1" dirty="0" err="1">
                <a:solidFill>
                  <a:srgbClr val="404040"/>
                </a:solidFill>
                <a:latin typeface="Arial Black" panose="020B0A04020102020204" pitchFamily="34" charset="0"/>
              </a:rPr>
              <a:t>chimie</a:t>
            </a:r>
            <a:r>
              <a:rPr lang="en-US" altLang="fr-FR" sz="2500" b="1" dirty="0">
                <a:solidFill>
                  <a:srgbClr val="404040"/>
                </a:solidFill>
                <a:latin typeface="Arial Black" panose="020B0A04020102020204" pitchFamily="34" charset="0"/>
              </a:rPr>
              <a:t>.</a:t>
            </a:r>
          </a:p>
        </p:txBody>
      </p:sp>
      <p:sp>
        <p:nvSpPr>
          <p:cNvPr id="22530" name="Text Box 2">
            <a:extLst>
              <a:ext uri="{FF2B5EF4-FFF2-40B4-BE49-F238E27FC236}">
                <a16:creationId xmlns:a16="http://schemas.microsoft.com/office/drawing/2014/main" id="{DCAD0224-3602-47A0-8233-836AA9CE7509}"/>
              </a:ext>
            </a:extLst>
          </p:cNvPr>
          <p:cNvSpPr txBox="1">
            <a:spLocks noChangeArrowheads="1"/>
          </p:cNvSpPr>
          <p:nvPr/>
        </p:nvSpPr>
        <p:spPr bwMode="auto">
          <a:xfrm>
            <a:off x="1073150" y="1476375"/>
            <a:ext cx="10507663"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177800" indent="-176213">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9pPr>
          </a:lstStyle>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La </a:t>
            </a:r>
            <a:r>
              <a:rPr lang="en-US" altLang="fr-FR" dirty="0" err="1">
                <a:solidFill>
                  <a:schemeClr val="tx1"/>
                </a:solidFill>
                <a:cs typeface="Arial" panose="020B0604020202020204" pitchFamily="34" charset="0"/>
              </a:rPr>
              <a:t>série</a:t>
            </a:r>
            <a:r>
              <a:rPr lang="en-US" altLang="fr-FR" dirty="0">
                <a:solidFill>
                  <a:schemeClr val="tx1"/>
                </a:solidFill>
                <a:cs typeface="Arial" panose="020B0604020202020204" pitchFamily="34" charset="0"/>
              </a:rPr>
              <a:t> STL </a:t>
            </a:r>
            <a:r>
              <a:rPr lang="en-US" altLang="fr-FR" dirty="0" err="1">
                <a:solidFill>
                  <a:schemeClr val="tx1"/>
                </a:solidFill>
                <a:cs typeface="Arial" panose="020B0604020202020204" pitchFamily="34" charset="0"/>
              </a:rPr>
              <a:t>s’adresse</a:t>
            </a:r>
            <a:r>
              <a:rPr lang="en-US" altLang="fr-FR" dirty="0">
                <a:solidFill>
                  <a:schemeClr val="tx1"/>
                </a:solidFill>
                <a:cs typeface="Arial" panose="020B0604020202020204" pitchFamily="34" charset="0"/>
              </a:rPr>
              <a:t> tout </a:t>
            </a:r>
            <a:r>
              <a:rPr lang="en-US" altLang="fr-FR" dirty="0" err="1">
                <a:solidFill>
                  <a:schemeClr val="tx1"/>
                </a:solidFill>
                <a:cs typeface="Arial" panose="020B0604020202020204" pitchFamily="34" charset="0"/>
              </a:rPr>
              <a:t>particulièrement</a:t>
            </a:r>
            <a:r>
              <a:rPr lang="en-US" altLang="fr-FR" dirty="0">
                <a:solidFill>
                  <a:schemeClr val="tx1"/>
                </a:solidFill>
                <a:cs typeface="Arial" panose="020B0604020202020204" pitchFamily="34" charset="0"/>
              </a:rPr>
              <a:t> aux </a:t>
            </a:r>
            <a:r>
              <a:rPr lang="en-US" altLang="fr-FR" dirty="0" err="1">
                <a:solidFill>
                  <a:schemeClr val="tx1"/>
                </a:solidFill>
                <a:cs typeface="Arial" panose="020B0604020202020204" pitchFamily="34" charset="0"/>
              </a:rPr>
              <a:t>élèves</a:t>
            </a:r>
            <a:r>
              <a:rPr lang="en-US" altLang="fr-FR" dirty="0">
                <a:solidFill>
                  <a:schemeClr val="tx1"/>
                </a:solidFill>
                <a:cs typeface="Arial" panose="020B0604020202020204" pitchFamily="34" charset="0"/>
              </a:rPr>
              <a:t> qui </a:t>
            </a:r>
            <a:r>
              <a:rPr lang="en-US" altLang="fr-FR" dirty="0" err="1">
                <a:solidFill>
                  <a:schemeClr val="tx1"/>
                </a:solidFill>
                <a:cs typeface="Arial" panose="020B0604020202020204" pitchFamily="34" charset="0"/>
              </a:rPr>
              <a:t>ont</a:t>
            </a:r>
            <a:r>
              <a:rPr lang="en-US" altLang="fr-FR" dirty="0">
                <a:solidFill>
                  <a:schemeClr val="tx1"/>
                </a:solidFill>
                <a:cs typeface="Arial" panose="020B0604020202020204" pitchFamily="34" charset="0"/>
              </a:rPr>
              <a:t> un </a:t>
            </a:r>
            <a:r>
              <a:rPr lang="en-US" altLang="fr-FR" dirty="0" err="1">
                <a:solidFill>
                  <a:schemeClr val="tx1"/>
                </a:solidFill>
                <a:cs typeface="Arial" panose="020B0604020202020204" pitchFamily="34" charset="0"/>
              </a:rPr>
              <a:t>goût</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affirmé</a:t>
            </a:r>
            <a:r>
              <a:rPr lang="en-US" altLang="fr-FR" dirty="0">
                <a:solidFill>
                  <a:schemeClr val="tx1"/>
                </a:solidFill>
                <a:cs typeface="Arial" panose="020B0604020202020204" pitchFamily="34" charset="0"/>
              </a:rPr>
              <a:t> pour les sciences du vivant, les manipulations et la démarche </a:t>
            </a:r>
            <a:r>
              <a:rPr lang="en-US" altLang="fr-FR" dirty="0" err="1">
                <a:solidFill>
                  <a:schemeClr val="tx1"/>
                </a:solidFill>
                <a:cs typeface="Arial" panose="020B0604020202020204" pitchFamily="34" charset="0"/>
              </a:rPr>
              <a:t>expérimentale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laboratoire</a:t>
            </a:r>
            <a:endParaRPr lang="en-US" altLang="fr-FR" dirty="0">
              <a:solidFill>
                <a:schemeClr val="tx1"/>
              </a:solidFill>
              <a:cs typeface="Arial" panose="020B0604020202020204" pitchFamily="34" charset="0"/>
            </a:endParaRPr>
          </a:p>
          <a:p>
            <a:pPr>
              <a:lnSpc>
                <a:spcPct val="100000"/>
              </a:lnSpc>
              <a:spcBef>
                <a:spcPts val="363"/>
              </a:spcBef>
              <a:buClr>
                <a:srgbClr val="FF6C1A"/>
              </a:buClr>
              <a:buFont typeface="Arial" panose="020B0604020202020204" pitchFamily="34" charset="0"/>
              <a:buChar char="■"/>
            </a:pP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première, la </a:t>
            </a:r>
            <a:r>
              <a:rPr lang="en-US" altLang="fr-FR" dirty="0" err="1">
                <a:solidFill>
                  <a:schemeClr val="tx1"/>
                </a:solidFill>
                <a:cs typeface="Arial" panose="020B0604020202020204" pitchFamily="34" charset="0"/>
              </a:rPr>
              <a:t>série</a:t>
            </a:r>
            <a:r>
              <a:rPr lang="en-US" altLang="fr-FR" dirty="0">
                <a:solidFill>
                  <a:schemeClr val="tx1"/>
                </a:solidFill>
                <a:cs typeface="Arial" panose="020B0604020202020204" pitchFamily="34" charset="0"/>
              </a:rPr>
              <a:t> STL </a:t>
            </a:r>
            <a:r>
              <a:rPr lang="en-US" altLang="fr-FR" dirty="0" err="1">
                <a:solidFill>
                  <a:schemeClr val="tx1"/>
                </a:solidFill>
                <a:cs typeface="Arial" panose="020B0604020202020204" pitchFamily="34" charset="0"/>
              </a:rPr>
              <a:t>comprend</a:t>
            </a:r>
            <a:r>
              <a:rPr lang="en-US" altLang="fr-FR" dirty="0">
                <a:solidFill>
                  <a:schemeClr val="tx1"/>
                </a:solidFill>
                <a:cs typeface="Arial" panose="020B0604020202020204" pitchFamily="34" charset="0"/>
              </a:rPr>
              <a:t> trois </a:t>
            </a:r>
            <a:r>
              <a:rPr lang="en-US" altLang="fr-FR" dirty="0" err="1">
                <a:solidFill>
                  <a:schemeClr val="tx1"/>
                </a:solidFill>
                <a:cs typeface="Arial" panose="020B0604020202020204" pitchFamily="34" charset="0"/>
              </a:rPr>
              <a:t>enseignements</a:t>
            </a:r>
            <a:r>
              <a:rPr lang="en-US" altLang="fr-FR" dirty="0">
                <a:solidFill>
                  <a:schemeClr val="tx1"/>
                </a:solidFill>
                <a:cs typeface="Arial" panose="020B0604020202020204" pitchFamily="34" charset="0"/>
              </a:rPr>
              <a:t> de </a:t>
            </a:r>
            <a:r>
              <a:rPr lang="en-US" altLang="fr-FR" dirty="0" err="1">
                <a:solidFill>
                  <a:schemeClr val="tx1"/>
                </a:solidFill>
                <a:cs typeface="Arial" panose="020B0604020202020204" pitchFamily="34" charset="0"/>
              </a:rPr>
              <a:t>spécialité</a:t>
            </a:r>
            <a:r>
              <a:rPr lang="en-US" altLang="fr-FR" dirty="0">
                <a:solidFill>
                  <a:schemeClr val="tx1"/>
                </a:solidFill>
                <a:cs typeface="Arial" panose="020B0604020202020204" pitchFamily="34" charset="0"/>
              </a:rPr>
              <a:t> :</a:t>
            </a:r>
          </a:p>
          <a:p>
            <a:pPr>
              <a:lnSpc>
                <a:spcPct val="100000"/>
              </a:lnSpc>
              <a:spcBef>
                <a:spcPts val="363"/>
              </a:spcBef>
              <a:buClr>
                <a:srgbClr val="FF6C1A"/>
              </a:buClr>
              <a:buFont typeface="Arial" panose="020B0604020202020204" pitchFamily="34" charset="0"/>
              <a:buChar char="■"/>
            </a:pPr>
            <a:r>
              <a:rPr lang="en-US" altLang="fr-FR" dirty="0" err="1">
                <a:solidFill>
                  <a:schemeClr val="tx1"/>
                </a:solidFill>
                <a:cs typeface="Arial" panose="020B0604020202020204" pitchFamily="34" charset="0"/>
              </a:rPr>
              <a:t>biochimie-biologie</a:t>
            </a:r>
            <a:r>
              <a:rPr lang="en-US" altLang="fr-FR" dirty="0">
                <a:solidFill>
                  <a:schemeClr val="tx1"/>
                </a:solidFill>
                <a:cs typeface="Arial" panose="020B0604020202020204" pitchFamily="34" charset="0"/>
              </a:rPr>
              <a:t> (4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 </a:t>
            </a:r>
          </a:p>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physique-</a:t>
            </a:r>
            <a:r>
              <a:rPr lang="en-US" altLang="fr-FR" dirty="0" err="1">
                <a:solidFill>
                  <a:schemeClr val="tx1"/>
                </a:solidFill>
                <a:cs typeface="Arial" panose="020B0604020202020204" pitchFamily="34" charset="0"/>
              </a:rPr>
              <a:t>chimie</a:t>
            </a:r>
            <a:r>
              <a:rPr lang="en-US" altLang="fr-FR" dirty="0">
                <a:solidFill>
                  <a:schemeClr val="tx1"/>
                </a:solidFill>
                <a:cs typeface="Arial" panose="020B0604020202020204" pitchFamily="34" charset="0"/>
              </a:rPr>
              <a:t> et </a:t>
            </a:r>
            <a:r>
              <a:rPr lang="en-US" altLang="fr-FR" dirty="0" err="1">
                <a:solidFill>
                  <a:schemeClr val="tx1"/>
                </a:solidFill>
                <a:cs typeface="Arial" panose="020B0604020202020204" pitchFamily="34" charset="0"/>
              </a:rPr>
              <a:t>mathématiques</a:t>
            </a:r>
            <a:r>
              <a:rPr lang="en-US" altLang="fr-FR" dirty="0">
                <a:solidFill>
                  <a:schemeClr val="tx1"/>
                </a:solidFill>
                <a:cs typeface="Arial" panose="020B0604020202020204" pitchFamily="34" charset="0"/>
              </a:rPr>
              <a:t> (5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 : </a:t>
            </a:r>
            <a:r>
              <a:rPr lang="en-US" altLang="fr-FR" dirty="0" err="1">
                <a:solidFill>
                  <a:schemeClr val="tx1"/>
                </a:solidFill>
                <a:cs typeface="Arial" panose="020B0604020202020204" pitchFamily="34" charset="0"/>
              </a:rPr>
              <a:t>méthodes</a:t>
            </a:r>
            <a:r>
              <a:rPr lang="en-US" altLang="fr-FR" dirty="0">
                <a:solidFill>
                  <a:schemeClr val="tx1"/>
                </a:solidFill>
                <a:cs typeface="Arial" panose="020B0604020202020204" pitchFamily="34" charset="0"/>
              </a:rPr>
              <a:t>, démarches </a:t>
            </a:r>
            <a:r>
              <a:rPr lang="en-US" altLang="fr-FR" dirty="0" err="1">
                <a:solidFill>
                  <a:schemeClr val="tx1"/>
                </a:solidFill>
                <a:cs typeface="Arial" panose="020B0604020202020204" pitchFamily="34" charset="0"/>
              </a:rPr>
              <a:t>scientifiques</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s'appuyant</a:t>
            </a:r>
            <a:r>
              <a:rPr lang="en-US" altLang="fr-FR" dirty="0">
                <a:solidFill>
                  <a:schemeClr val="tx1"/>
                </a:solidFill>
                <a:cs typeface="Arial" panose="020B0604020202020204" pitchFamily="34" charset="0"/>
              </a:rPr>
              <a:t> sur la </a:t>
            </a:r>
            <a:r>
              <a:rPr lang="en-US" altLang="fr-FR" dirty="0" err="1">
                <a:solidFill>
                  <a:schemeClr val="tx1"/>
                </a:solidFill>
                <a:cs typeface="Arial" panose="020B0604020202020204" pitchFamily="34" charset="0"/>
              </a:rPr>
              <a:t>pratique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expérimentale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l'activité</a:t>
            </a:r>
            <a:r>
              <a:rPr lang="en-US" altLang="fr-FR" dirty="0">
                <a:solidFill>
                  <a:schemeClr val="tx1"/>
                </a:solidFill>
                <a:cs typeface="Arial" panose="020B0604020202020204" pitchFamily="34" charset="0"/>
              </a:rPr>
              <a:t> de </a:t>
            </a:r>
            <a:r>
              <a:rPr lang="en-US" altLang="fr-FR" dirty="0" err="1">
                <a:solidFill>
                  <a:schemeClr val="tx1"/>
                </a:solidFill>
                <a:cs typeface="Arial" panose="020B0604020202020204" pitchFamily="34" charset="0"/>
              </a:rPr>
              <a:t>modélisation</a:t>
            </a:r>
            <a:endParaRPr lang="en-US" altLang="fr-FR" dirty="0">
              <a:solidFill>
                <a:schemeClr val="tx1"/>
              </a:solidFill>
              <a:cs typeface="Arial" panose="020B0604020202020204" pitchFamily="34" charset="0"/>
            </a:endParaRPr>
          </a:p>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et   sciences physiques et </a:t>
            </a:r>
            <a:r>
              <a:rPr lang="en-US" altLang="fr-FR" dirty="0" err="1">
                <a:solidFill>
                  <a:schemeClr val="tx1"/>
                </a:solidFill>
                <a:cs typeface="Arial" panose="020B0604020202020204" pitchFamily="34" charset="0"/>
              </a:rPr>
              <a:t>chimique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laboratoire</a:t>
            </a:r>
            <a:r>
              <a:rPr lang="en-US" altLang="fr-FR" dirty="0">
                <a:solidFill>
                  <a:schemeClr val="tx1"/>
                </a:solidFill>
                <a:cs typeface="Arial" panose="020B0604020202020204" pitchFamily="34" charset="0"/>
              </a:rPr>
              <a:t>  (9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 : </a:t>
            </a:r>
            <a:r>
              <a:rPr lang="en-US" altLang="fr-FR" dirty="0" err="1">
                <a:solidFill>
                  <a:schemeClr val="tx1"/>
                </a:solidFill>
                <a:cs typeface="Arial" panose="020B0604020202020204" pitchFamily="34" charset="0"/>
              </a:rPr>
              <a:t>pratique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expérimentale</a:t>
            </a:r>
            <a:r>
              <a:rPr lang="en-US" altLang="fr-FR" dirty="0">
                <a:solidFill>
                  <a:schemeClr val="tx1"/>
                </a:solidFill>
                <a:cs typeface="Arial" panose="020B0604020202020204" pitchFamily="34" charset="0"/>
              </a:rPr>
              <a:t> tout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développant</a:t>
            </a:r>
            <a:r>
              <a:rPr lang="en-US" altLang="fr-FR" dirty="0">
                <a:solidFill>
                  <a:schemeClr val="tx1"/>
                </a:solidFill>
                <a:cs typeface="Arial" panose="020B0604020202020204" pitchFamily="34" charset="0"/>
              </a:rPr>
              <a:t> les concepts </a:t>
            </a:r>
            <a:r>
              <a:rPr lang="en-US" altLang="fr-FR" dirty="0" err="1">
                <a:solidFill>
                  <a:schemeClr val="tx1"/>
                </a:solidFill>
                <a:cs typeface="Arial" panose="020B0604020202020204" pitchFamily="34" charset="0"/>
              </a:rPr>
              <a:t>liés</a:t>
            </a:r>
            <a:r>
              <a:rPr lang="en-US" altLang="fr-FR" dirty="0">
                <a:solidFill>
                  <a:schemeClr val="tx1"/>
                </a:solidFill>
                <a:cs typeface="Arial" panose="020B0604020202020204" pitchFamily="34" charset="0"/>
              </a:rPr>
              <a:t> aux notions physiques et </a:t>
            </a:r>
            <a:r>
              <a:rPr lang="en-US" altLang="fr-FR" dirty="0" err="1">
                <a:solidFill>
                  <a:schemeClr val="tx1"/>
                </a:solidFill>
                <a:cs typeface="Arial" panose="020B0604020202020204" pitchFamily="34" charset="0"/>
              </a:rPr>
              <a:t>chimiques</a:t>
            </a:r>
            <a:r>
              <a:rPr lang="en-US" altLang="fr-FR" dirty="0">
                <a:solidFill>
                  <a:schemeClr val="tx1"/>
                </a:solidFill>
                <a:cs typeface="Arial" panose="020B0604020202020204" pitchFamily="34" charset="0"/>
              </a:rPr>
              <a:t> qui </a:t>
            </a:r>
            <a:r>
              <a:rPr lang="en-US" altLang="fr-FR" dirty="0" err="1">
                <a:solidFill>
                  <a:schemeClr val="tx1"/>
                </a:solidFill>
                <a:cs typeface="Arial" panose="020B0604020202020204" pitchFamily="34" charset="0"/>
              </a:rPr>
              <a:t>leur</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sont</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associées</a:t>
            </a:r>
            <a:r>
              <a:rPr lang="en-US" altLang="fr-FR" dirty="0">
                <a:solidFill>
                  <a:schemeClr val="tx1"/>
                </a:solidFill>
                <a:cs typeface="Arial" panose="020B0604020202020204" pitchFamily="34" charset="0"/>
              </a:rPr>
              <a:t>.</a:t>
            </a:r>
          </a:p>
          <a:p>
            <a:pPr marL="1587" indent="0">
              <a:lnSpc>
                <a:spcPct val="100000"/>
              </a:lnSpc>
              <a:spcBef>
                <a:spcPts val="363"/>
              </a:spcBef>
              <a:buClr>
                <a:srgbClr val="FF6C1A"/>
              </a:buClr>
            </a:pPr>
            <a:endParaRPr lang="en-US" altLang="fr-FR" dirty="0">
              <a:solidFill>
                <a:schemeClr val="tx1"/>
              </a:solidFill>
              <a:cs typeface="Arial" panose="020B0604020202020204" pitchFamily="34" charset="0"/>
            </a:endParaRPr>
          </a:p>
          <a:p>
            <a:pPr>
              <a:lnSpc>
                <a:spcPct val="100000"/>
              </a:lnSpc>
              <a:spcBef>
                <a:spcPts val="363"/>
              </a:spcBef>
              <a:buClr>
                <a:srgbClr val="FF6C1A"/>
              </a:buClr>
              <a:buFont typeface="Arial" panose="020B0604020202020204" pitchFamily="34" charset="0"/>
              <a:buChar char="■"/>
            </a:pP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terminale</a:t>
            </a:r>
            <a:r>
              <a:rPr lang="en-US" altLang="fr-FR" dirty="0">
                <a:solidFill>
                  <a:schemeClr val="tx1"/>
                </a:solidFill>
                <a:cs typeface="Arial" panose="020B0604020202020204" pitchFamily="34" charset="0"/>
              </a:rPr>
              <a:t>, la </a:t>
            </a:r>
            <a:r>
              <a:rPr lang="en-US" altLang="fr-FR" dirty="0" err="1">
                <a:solidFill>
                  <a:schemeClr val="tx1"/>
                </a:solidFill>
                <a:cs typeface="Arial" panose="020B0604020202020204" pitchFamily="34" charset="0"/>
              </a:rPr>
              <a:t>série</a:t>
            </a:r>
            <a:r>
              <a:rPr lang="en-US" altLang="fr-FR" dirty="0">
                <a:solidFill>
                  <a:schemeClr val="tx1"/>
                </a:solidFill>
                <a:cs typeface="Arial" panose="020B0604020202020204" pitchFamily="34" charset="0"/>
              </a:rPr>
              <a:t> STL </a:t>
            </a:r>
            <a:r>
              <a:rPr lang="en-US" altLang="fr-FR" dirty="0" err="1">
                <a:solidFill>
                  <a:schemeClr val="tx1"/>
                </a:solidFill>
                <a:cs typeface="Arial" panose="020B0604020202020204" pitchFamily="34" charset="0"/>
              </a:rPr>
              <a:t>comprend</a:t>
            </a:r>
            <a:r>
              <a:rPr lang="en-US" altLang="fr-FR" dirty="0">
                <a:solidFill>
                  <a:schemeClr val="tx1"/>
                </a:solidFill>
                <a:cs typeface="Arial" panose="020B0604020202020204" pitchFamily="34" charset="0"/>
              </a:rPr>
              <a:t> deux </a:t>
            </a:r>
            <a:r>
              <a:rPr lang="en-US" altLang="fr-FR" dirty="0" err="1">
                <a:solidFill>
                  <a:schemeClr val="tx1"/>
                </a:solidFill>
                <a:cs typeface="Arial" panose="020B0604020202020204" pitchFamily="34" charset="0"/>
              </a:rPr>
              <a:t>enseignements</a:t>
            </a:r>
            <a:r>
              <a:rPr lang="en-US" altLang="fr-FR" dirty="0">
                <a:solidFill>
                  <a:schemeClr val="tx1"/>
                </a:solidFill>
                <a:cs typeface="Arial" panose="020B0604020202020204" pitchFamily="34" charset="0"/>
              </a:rPr>
              <a:t> de </a:t>
            </a:r>
            <a:r>
              <a:rPr lang="en-US" altLang="fr-FR" dirty="0" err="1">
                <a:solidFill>
                  <a:schemeClr val="tx1"/>
                </a:solidFill>
                <a:cs typeface="Arial" panose="020B0604020202020204" pitchFamily="34" charset="0"/>
              </a:rPr>
              <a:t>spécialité</a:t>
            </a:r>
            <a:r>
              <a:rPr lang="en-US" altLang="fr-FR" dirty="0">
                <a:solidFill>
                  <a:schemeClr val="tx1"/>
                </a:solidFill>
                <a:cs typeface="Arial" panose="020B0604020202020204" pitchFamily="34" charset="0"/>
              </a:rPr>
              <a:t> :</a:t>
            </a:r>
          </a:p>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physique-</a:t>
            </a:r>
            <a:r>
              <a:rPr lang="en-US" altLang="fr-FR" dirty="0" err="1">
                <a:solidFill>
                  <a:schemeClr val="tx1"/>
                </a:solidFill>
                <a:cs typeface="Arial" panose="020B0604020202020204" pitchFamily="34" charset="0"/>
              </a:rPr>
              <a:t>chimie</a:t>
            </a:r>
            <a:r>
              <a:rPr lang="en-US" altLang="fr-FR" dirty="0">
                <a:solidFill>
                  <a:schemeClr val="tx1"/>
                </a:solidFill>
                <a:cs typeface="Arial" panose="020B0604020202020204" pitchFamily="34" charset="0"/>
              </a:rPr>
              <a:t> et </a:t>
            </a:r>
            <a:r>
              <a:rPr lang="en-US" altLang="fr-FR" dirty="0" err="1">
                <a:solidFill>
                  <a:schemeClr val="tx1"/>
                </a:solidFill>
                <a:cs typeface="Arial" panose="020B0604020202020204" pitchFamily="34" charset="0"/>
              </a:rPr>
              <a:t>mathématiques</a:t>
            </a:r>
            <a:r>
              <a:rPr lang="en-US" altLang="fr-FR" dirty="0">
                <a:solidFill>
                  <a:schemeClr val="tx1"/>
                </a:solidFill>
                <a:cs typeface="Arial" panose="020B0604020202020204" pitchFamily="34" charset="0"/>
              </a:rPr>
              <a:t> (5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 pour </a:t>
            </a:r>
            <a:r>
              <a:rPr lang="en-US" altLang="fr-FR" dirty="0" err="1">
                <a:solidFill>
                  <a:schemeClr val="tx1"/>
                </a:solidFill>
                <a:cs typeface="Arial" panose="020B0604020202020204" pitchFamily="34" charset="0"/>
              </a:rPr>
              <a:t>tous</a:t>
            </a:r>
            <a:r>
              <a:rPr lang="en-US" altLang="fr-FR" dirty="0">
                <a:solidFill>
                  <a:schemeClr val="tx1"/>
                </a:solidFill>
                <a:cs typeface="Arial" panose="020B0604020202020204" pitchFamily="34" charset="0"/>
              </a:rPr>
              <a:t> les </a:t>
            </a:r>
            <a:r>
              <a:rPr lang="en-US" altLang="fr-FR" dirty="0" err="1">
                <a:solidFill>
                  <a:schemeClr val="tx1"/>
                </a:solidFill>
                <a:cs typeface="Arial" panose="020B0604020202020204" pitchFamily="34" charset="0"/>
              </a:rPr>
              <a:t>élèves</a:t>
            </a:r>
            <a:r>
              <a:rPr lang="en-US" altLang="fr-FR" dirty="0">
                <a:solidFill>
                  <a:schemeClr val="tx1"/>
                </a:solidFill>
                <a:cs typeface="Arial" panose="020B0604020202020204" pitchFamily="34" charset="0"/>
              </a:rPr>
              <a:t>.</a:t>
            </a:r>
          </a:p>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sciences physiques et </a:t>
            </a:r>
            <a:r>
              <a:rPr lang="en-US" altLang="fr-FR" dirty="0" err="1">
                <a:solidFill>
                  <a:schemeClr val="tx1"/>
                </a:solidFill>
                <a:cs typeface="Arial" panose="020B0604020202020204" pitchFamily="34" charset="0"/>
              </a:rPr>
              <a:t>chimiques</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laboratoire</a:t>
            </a:r>
            <a:r>
              <a:rPr lang="en-US" altLang="fr-FR" dirty="0">
                <a:solidFill>
                  <a:schemeClr val="tx1"/>
                </a:solidFill>
                <a:cs typeface="Arial" panose="020B0604020202020204" pitchFamily="34" charset="0"/>
              </a:rPr>
              <a:t> (13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a:t>
            </a:r>
            <a:endParaRPr lang="en-US" altLang="fr-FR" dirty="0">
              <a:solidFill>
                <a:srgbClr val="FF6C1A"/>
              </a:solidFill>
              <a:cs typeface="Arial" panose="020B0604020202020204" pitchFamily="34" charset="0"/>
            </a:endParaRPr>
          </a:p>
        </p:txBody>
      </p:sp>
      <p:sp>
        <p:nvSpPr>
          <p:cNvPr id="22531" name="Text Box 3">
            <a:extLst>
              <a:ext uri="{FF2B5EF4-FFF2-40B4-BE49-F238E27FC236}">
                <a16:creationId xmlns:a16="http://schemas.microsoft.com/office/drawing/2014/main" id="{3FF0F662-F948-4AD2-AE13-70541086E7CD}"/>
              </a:ext>
            </a:extLst>
          </p:cNvPr>
          <p:cNvSpPr txBox="1">
            <a:spLocks noChangeArrowheads="1"/>
          </p:cNvSpPr>
          <p:nvPr/>
        </p:nvSpPr>
        <p:spPr bwMode="auto">
          <a:xfrm>
            <a:off x="10866438" y="6391275"/>
            <a:ext cx="600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hangingPunct="1">
              <a:lnSpc>
                <a:spcPct val="100000"/>
              </a:lnSpc>
            </a:pPr>
            <a:fld id="{3A400E72-D7F9-48EB-9291-DA330D7454CB}" type="slidenum">
              <a:rPr lang="fr-FR" altLang="fr-FR">
                <a:solidFill>
                  <a:srgbClr val="000000"/>
                </a:solidFill>
                <a:latin typeface="Calibri" panose="020F0502020204030204" pitchFamily="34" charset="0"/>
                <a:cs typeface="Lucida Sans Unicode" panose="020B0602030504020204" pitchFamily="34" charset="0"/>
              </a:rPr>
              <a:pPr hangingPunct="1">
                <a:lnSpc>
                  <a:spcPct val="100000"/>
                </a:lnSpc>
              </a:pPr>
              <a:t>12</a:t>
            </a:fld>
            <a:endParaRPr lang="fr-FR" altLang="fr-FR">
              <a:solidFill>
                <a:srgbClr val="000000"/>
              </a:solidFill>
              <a:latin typeface="Calibri" panose="020F0502020204030204" pitchFamily="34" charset="0"/>
              <a:cs typeface="Lucida Sans Unicode" panose="020B060203050402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72B395-6669-4D99-A90E-A387EEAE3CFB}"/>
              </a:ext>
            </a:extLst>
          </p:cNvPr>
          <p:cNvSpPr>
            <a:spLocks noGrp="1"/>
          </p:cNvSpPr>
          <p:nvPr>
            <p:ph type="title"/>
          </p:nvPr>
        </p:nvSpPr>
        <p:spPr/>
        <p:txBody>
          <a:bodyPr>
            <a:normAutofit/>
          </a:bodyPr>
          <a:lstStyle/>
          <a:p>
            <a:r>
              <a:rPr lang="fr-FR" dirty="0"/>
              <a:t>Des exemples de formations supérieures après un bac STL :</a:t>
            </a:r>
          </a:p>
        </p:txBody>
      </p:sp>
      <p:graphicFrame>
        <p:nvGraphicFramePr>
          <p:cNvPr id="8" name="Espace réservé du contenu 7">
            <a:extLst>
              <a:ext uri="{FF2B5EF4-FFF2-40B4-BE49-F238E27FC236}">
                <a16:creationId xmlns:a16="http://schemas.microsoft.com/office/drawing/2014/main" id="{7EBD11A1-5EA8-48FE-99D1-D3DC0CF92EE1}"/>
              </a:ext>
            </a:extLst>
          </p:cNvPr>
          <p:cNvGraphicFramePr>
            <a:graphicFrameLocks noGrp="1"/>
          </p:cNvGraphicFramePr>
          <p:nvPr>
            <p:ph idx="1"/>
            <p:extLst>
              <p:ext uri="{D42A27DB-BD31-4B8C-83A1-F6EECF244321}">
                <p14:modId xmlns:p14="http://schemas.microsoft.com/office/powerpoint/2010/main" val="2850458151"/>
              </p:ext>
            </p:extLst>
          </p:nvPr>
        </p:nvGraphicFramePr>
        <p:xfrm>
          <a:off x="2589212" y="2133600"/>
          <a:ext cx="7997694"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Espace réservé de la date 3">
            <a:extLst>
              <a:ext uri="{FF2B5EF4-FFF2-40B4-BE49-F238E27FC236}">
                <a16:creationId xmlns:a16="http://schemas.microsoft.com/office/drawing/2014/main" id="{AAE66C01-3FB5-4D71-813B-74B4DBC4539C}"/>
              </a:ext>
            </a:extLst>
          </p:cNvPr>
          <p:cNvSpPr>
            <a:spLocks noGrp="1"/>
          </p:cNvSpPr>
          <p:nvPr>
            <p:ph type="dt" sz="half" idx="10"/>
          </p:nvPr>
        </p:nvSpPr>
        <p:spPr/>
        <p:txBody>
          <a:bodyPr/>
          <a:lstStyle/>
          <a:p>
            <a:fld id="{5FA61B15-EB2A-4439-92BC-AD33D39A8F44}" type="datetime1">
              <a:rPr lang="en-US" smtClean="0"/>
              <a:t>3/13/2026</a:t>
            </a:fld>
            <a:endParaRPr lang="en-US" dirty="0"/>
          </a:p>
        </p:txBody>
      </p:sp>
      <p:sp>
        <p:nvSpPr>
          <p:cNvPr id="5" name="Espace réservé du pied de page 4">
            <a:extLst>
              <a:ext uri="{FF2B5EF4-FFF2-40B4-BE49-F238E27FC236}">
                <a16:creationId xmlns:a16="http://schemas.microsoft.com/office/drawing/2014/main" id="{F74656CA-E534-4AE5-96D5-178CB6090339}"/>
              </a:ext>
            </a:extLst>
          </p:cNvPr>
          <p:cNvSpPr>
            <a:spLocks noGrp="1"/>
          </p:cNvSpPr>
          <p:nvPr>
            <p:ph type="ftr" sz="quarter" idx="11"/>
          </p:nvPr>
        </p:nvSpPr>
        <p:spPr/>
        <p:txBody>
          <a:bodyPr/>
          <a:lstStyle/>
          <a:p>
            <a:endParaRPr lang="en-US" dirty="0"/>
          </a:p>
        </p:txBody>
      </p:sp>
      <p:sp>
        <p:nvSpPr>
          <p:cNvPr id="6" name="Espace réservé du numéro de diapositive 5">
            <a:extLst>
              <a:ext uri="{FF2B5EF4-FFF2-40B4-BE49-F238E27FC236}">
                <a16:creationId xmlns:a16="http://schemas.microsoft.com/office/drawing/2014/main" id="{2A0E4193-3436-4C3E-9F80-17C0DB907F49}"/>
              </a:ext>
            </a:extLst>
          </p:cNvPr>
          <p:cNvSpPr>
            <a:spLocks noGrp="1"/>
          </p:cNvSpPr>
          <p:nvPr>
            <p:ph type="sldNum" sz="quarter" idx="12"/>
          </p:nvPr>
        </p:nvSpPr>
        <p:spPr/>
        <p:txBody>
          <a:bodyPr/>
          <a:lstStyle/>
          <a:p>
            <a:fld id="{71766878-3199-4EAB-94E7-2D6D11070E14}" type="slidenum">
              <a:rPr lang="en-US" smtClean="0"/>
              <a:pPr/>
              <a:t>13</a:t>
            </a:fld>
            <a:endParaRPr lang="en-US" dirty="0"/>
          </a:p>
        </p:txBody>
      </p:sp>
    </p:spTree>
    <p:extLst>
      <p:ext uri="{BB962C8B-B14F-4D97-AF65-F5344CB8AC3E}">
        <p14:creationId xmlns:p14="http://schemas.microsoft.com/office/powerpoint/2010/main" val="3290586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Les dates des affectations et inscriptions.</a:t>
            </a:r>
          </a:p>
        </p:txBody>
      </p:sp>
      <p:sp>
        <p:nvSpPr>
          <p:cNvPr id="3" name="Espace réservé du contenu 2"/>
          <p:cNvSpPr>
            <a:spLocks noGrp="1"/>
          </p:cNvSpPr>
          <p:nvPr>
            <p:ph idx="1"/>
          </p:nvPr>
        </p:nvSpPr>
        <p:spPr/>
        <p:txBody>
          <a:bodyPr>
            <a:normAutofit fontScale="92500" lnSpcReduction="20000"/>
          </a:bodyPr>
          <a:lstStyle/>
          <a:p>
            <a:r>
              <a:rPr lang="fr-FR" dirty="0"/>
              <a:t>Les affectations sont distribués par les collèges le 30/06/2026 ( aucune inscription sans affectation)</a:t>
            </a:r>
          </a:p>
          <a:p>
            <a:r>
              <a:rPr lang="fr-FR" dirty="0"/>
              <a:t>Les responsables se connectent OBLIGATOIREMENT via leur compte </a:t>
            </a:r>
            <a:r>
              <a:rPr lang="fr-FR" dirty="0" err="1"/>
              <a:t>édu</a:t>
            </a:r>
            <a:r>
              <a:rPr lang="fr-FR" dirty="0"/>
              <a:t> </a:t>
            </a:r>
            <a:r>
              <a:rPr lang="fr-FR" dirty="0" err="1"/>
              <a:t>connect</a:t>
            </a:r>
            <a:r>
              <a:rPr lang="fr-FR" dirty="0"/>
              <a:t> pour confirmer l’inscription</a:t>
            </a:r>
          </a:p>
          <a:p>
            <a:r>
              <a:rPr lang="fr-FR" dirty="0"/>
              <a:t>La liste des documents qui leur seront nécessaires leur est communiquée par l’application</a:t>
            </a:r>
          </a:p>
          <a:p>
            <a:r>
              <a:rPr lang="fr-FR" dirty="0"/>
              <a:t>Les élèves issus des collèges du </a:t>
            </a:r>
            <a:r>
              <a:rPr lang="fr-FR" dirty="0" err="1"/>
              <a:t>Calloud</a:t>
            </a:r>
            <a:r>
              <a:rPr lang="fr-FR" dirty="0"/>
              <a:t>, des Dauphins recevront le dossier papier le 30/06/2026 ( ce qui leur permettra de le remplir avant les chaînes d’inscription), si nécessaire le lycée seconde les familles dans cette démarche.</a:t>
            </a:r>
          </a:p>
          <a:p>
            <a:r>
              <a:rPr lang="fr-FR" dirty="0"/>
              <a:t>Chaînes d’inscription : 2GT / 2CAP / 2 bac pro : </a:t>
            </a:r>
            <a:r>
              <a:rPr lang="fr-FR" dirty="0">
                <a:solidFill>
                  <a:srgbClr val="FF0000"/>
                </a:solidFill>
              </a:rPr>
              <a:t>01/07/2026 ( 09 30 h à 19 h 30) + 02/07/2026 ( 07 h 30 à 17 h)</a:t>
            </a:r>
            <a:r>
              <a:rPr lang="fr-FR" dirty="0"/>
              <a:t> </a:t>
            </a:r>
            <a:r>
              <a:rPr lang="fr-FR" b="1" dirty="0"/>
              <a:t>Si une pièce manque au dossier et/ou si le dossier n’est pas signé par les deux représentants légaux, il ne sera pas validé et l’inscription ne sera pas confirmée. Présence obligatoire d’un des deux représentants légaux (père / mère/ tuteur) à la chaîne d’inscription.</a:t>
            </a:r>
          </a:p>
          <a:p>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idx="4294967295"/>
          </p:nvPr>
        </p:nvSpPr>
        <p:spPr>
          <a:xfrm>
            <a:off x="4262438" y="404813"/>
            <a:ext cx="7929562" cy="1439862"/>
          </a:xfrm>
          <a:solidFill>
            <a:schemeClr val="accent2"/>
          </a:solidFill>
        </p:spPr>
        <p:style>
          <a:lnRef idx="0">
            <a:schemeClr val="accent5"/>
          </a:lnRef>
          <a:fillRef idx="3">
            <a:schemeClr val="accent5"/>
          </a:fillRef>
          <a:effectRef idx="3">
            <a:schemeClr val="accent5"/>
          </a:effectRef>
          <a:fontRef idx="minor">
            <a:schemeClr val="lt1"/>
          </a:fontRef>
        </p:style>
        <p:txBody>
          <a:bodyPr rtlCol="0" anchor="ctr">
            <a:normAutofit/>
          </a:bodyPr>
          <a:lstStyle/>
          <a:p>
            <a:pPr algn="ctr">
              <a:defRPr/>
            </a:pPr>
            <a:r>
              <a:rPr lang="fr-FR" sz="4400" b="1" dirty="0">
                <a:solidFill>
                  <a:schemeClr val="bg1"/>
                </a:solidFill>
                <a:latin typeface="Segoe Print" pitchFamily="2" charset="0"/>
              </a:rPr>
              <a:t>Les évaluations nationales</a:t>
            </a:r>
          </a:p>
        </p:txBody>
      </p:sp>
      <p:sp>
        <p:nvSpPr>
          <p:cNvPr id="4" name="ZoneTexte 3"/>
          <p:cNvSpPr txBox="1"/>
          <p:nvPr/>
        </p:nvSpPr>
        <p:spPr>
          <a:xfrm>
            <a:off x="1809720" y="2204865"/>
            <a:ext cx="8858280" cy="4031873"/>
          </a:xfrm>
          <a:prstGeom prst="rect">
            <a:avLst/>
          </a:prstGeom>
          <a:noFill/>
        </p:spPr>
        <p:txBody>
          <a:bodyPr wrap="square" rtlCol="0">
            <a:spAutoFit/>
          </a:bodyPr>
          <a:lstStyle/>
          <a:p>
            <a:r>
              <a:rPr lang="fr-FR" sz="2800" b="1" dirty="0">
                <a:latin typeface="Segoe Print" pitchFamily="2" charset="0"/>
              </a:rPr>
              <a:t>Septembre à octobre 2026</a:t>
            </a:r>
          </a:p>
          <a:p>
            <a:endParaRPr lang="fr-FR" sz="1200" dirty="0">
              <a:latin typeface="Segoe Print" pitchFamily="2" charset="0"/>
            </a:endParaRPr>
          </a:p>
          <a:p>
            <a:r>
              <a:rPr lang="fr-FR" sz="2000" b="1" dirty="0">
                <a:solidFill>
                  <a:srgbClr val="FF0000"/>
                </a:solidFill>
                <a:latin typeface="Segoe Print" pitchFamily="2" charset="0"/>
              </a:rPr>
              <a:t>Obligatoires</a:t>
            </a:r>
            <a:r>
              <a:rPr lang="fr-FR" sz="2000" dirty="0">
                <a:solidFill>
                  <a:srgbClr val="FF0000"/>
                </a:solidFill>
                <a:latin typeface="Segoe Print" pitchFamily="2" charset="0"/>
              </a:rPr>
              <a:t> </a:t>
            </a:r>
            <a:r>
              <a:rPr lang="fr-FR" sz="2000" dirty="0">
                <a:latin typeface="Segoe Print" pitchFamily="2" charset="0"/>
              </a:rPr>
              <a:t>pour tous les élèves de 2ndes</a:t>
            </a:r>
          </a:p>
          <a:p>
            <a:endParaRPr lang="fr-FR" sz="2000" dirty="0">
              <a:latin typeface="Segoe Print" pitchFamily="2" charset="0"/>
            </a:endParaRPr>
          </a:p>
          <a:p>
            <a:r>
              <a:rPr lang="fr-FR" sz="2000" u="sng" dirty="0">
                <a:latin typeface="Segoe Print" pitchFamily="2" charset="0"/>
              </a:rPr>
              <a:t>2 matières </a:t>
            </a:r>
            <a:r>
              <a:rPr lang="fr-FR" sz="2000" dirty="0">
                <a:latin typeface="Segoe Print" pitchFamily="2" charset="0"/>
              </a:rPr>
              <a:t>: 50’ en Français et Maths</a:t>
            </a:r>
          </a:p>
          <a:p>
            <a:endParaRPr lang="fr-FR" sz="2000" dirty="0">
              <a:latin typeface="Segoe Print" pitchFamily="2" charset="0"/>
            </a:endParaRPr>
          </a:p>
          <a:p>
            <a:r>
              <a:rPr lang="fr-FR" sz="2400" dirty="0">
                <a:latin typeface="Segoe Print" pitchFamily="2" charset="0"/>
                <a:sym typeface="Wingdings" pitchFamily="2" charset="2"/>
              </a:rPr>
              <a:t></a:t>
            </a:r>
            <a:r>
              <a:rPr lang="fr-FR" sz="2400" dirty="0">
                <a:latin typeface="Segoe Print" pitchFamily="2" charset="0"/>
              </a:rPr>
              <a:t>Evaluations numériques diagnostiques </a:t>
            </a:r>
            <a:r>
              <a:rPr lang="fr-FR" sz="2400" dirty="0">
                <a:latin typeface="Segoe Print" pitchFamily="2" charset="0"/>
                <a:sym typeface="Wingdings" panose="05000000000000000000" pitchFamily="2" charset="2"/>
              </a:rPr>
              <a:t></a:t>
            </a:r>
            <a:r>
              <a:rPr lang="fr-FR" sz="2400" dirty="0">
                <a:latin typeface="Segoe Print" pitchFamily="2" charset="0"/>
              </a:rPr>
              <a:t> mesurer le niveau des élèves</a:t>
            </a:r>
          </a:p>
          <a:p>
            <a:r>
              <a:rPr lang="fr-FR" sz="2400" dirty="0">
                <a:latin typeface="Segoe Print" pitchFamily="2" charset="0"/>
              </a:rPr>
              <a:t>	- </a:t>
            </a:r>
            <a:r>
              <a:rPr lang="fr-FR" sz="2000" dirty="0">
                <a:latin typeface="Segoe Print" pitchFamily="2" charset="0"/>
              </a:rPr>
              <a:t>pour les enseignants : </a:t>
            </a:r>
            <a:r>
              <a:rPr lang="fr-FR" sz="2000" b="1" dirty="0">
                <a:latin typeface="Segoe Print" pitchFamily="2" charset="0"/>
              </a:rPr>
              <a:t>remédiation</a:t>
            </a:r>
            <a:r>
              <a:rPr lang="fr-FR" sz="2000" dirty="0">
                <a:latin typeface="Segoe Print" pitchFamily="2" charset="0"/>
              </a:rPr>
              <a:t> ciblée si besoin</a:t>
            </a:r>
          </a:p>
          <a:p>
            <a:r>
              <a:rPr lang="fr-FR" sz="2000" dirty="0">
                <a:latin typeface="Segoe Print" pitchFamily="2" charset="0"/>
              </a:rPr>
              <a:t>	- pour l’éducation nationale : une </a:t>
            </a:r>
            <a:r>
              <a:rPr lang="fr-FR" sz="2000" b="1" dirty="0">
                <a:latin typeface="Segoe Print" pitchFamily="2" charset="0"/>
              </a:rPr>
              <a:t>photographie</a:t>
            </a:r>
            <a:r>
              <a:rPr lang="fr-FR" sz="2000" dirty="0">
                <a:latin typeface="Segoe Print" pitchFamily="2" charset="0"/>
              </a:rPr>
              <a:t> nationale chaque année (éléments statistiques anonymes)</a:t>
            </a:r>
          </a:p>
          <a:p>
            <a:endParaRPr lang="fr-FR" sz="2400" dirty="0">
              <a:latin typeface="Segoe Print" pitchFamily="2" charset="0"/>
            </a:endParaRPr>
          </a:p>
        </p:txBody>
      </p:sp>
    </p:spTree>
    <p:extLst>
      <p:ext uri="{BB962C8B-B14F-4D97-AF65-F5344CB8AC3E}">
        <p14:creationId xmlns:p14="http://schemas.microsoft.com/office/powerpoint/2010/main" val="4109641224"/>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59300" y="17139"/>
            <a:ext cx="9603275" cy="1049235"/>
          </a:xfrm>
        </p:spPr>
        <p:txBody>
          <a:bodyPr>
            <a:normAutofit fontScale="90000"/>
          </a:bodyPr>
          <a:lstStyle/>
          <a:p>
            <a:pPr>
              <a:defRPr/>
            </a:pPr>
            <a:br>
              <a:rPr lang="fr-FR" dirty="0"/>
            </a:br>
            <a:r>
              <a:rPr lang="fr-FR" dirty="0"/>
              <a:t>Le tronc commun DE LA SECONDE GENERALE ET TECHNOLOGIQUE </a:t>
            </a:r>
          </a:p>
        </p:txBody>
      </p:sp>
      <p:sp>
        <p:nvSpPr>
          <p:cNvPr id="3" name="Espace réservé du texte 2"/>
          <p:cNvSpPr>
            <a:spLocks noGrp="1"/>
          </p:cNvSpPr>
          <p:nvPr>
            <p:ph type="body" sz="quarter" idx="13"/>
          </p:nvPr>
        </p:nvSpPr>
        <p:spPr>
          <a:xfrm>
            <a:off x="1023458" y="1471614"/>
            <a:ext cx="9187344" cy="4598987"/>
          </a:xfrm>
        </p:spPr>
        <p:txBody>
          <a:bodyPr/>
          <a:lstStyle/>
          <a:p>
            <a:pPr>
              <a:defRPr/>
            </a:pPr>
            <a:r>
              <a:rPr lang="fr-FR" dirty="0"/>
              <a:t>Tous les élèves de Seconde générale et technologique suivent les mêmes enseignements communs : </a:t>
            </a:r>
          </a:p>
          <a:p>
            <a:pPr marL="0" indent="0">
              <a:buNone/>
              <a:defRPr/>
            </a:pPr>
            <a:endParaRPr lang="fr-FR" dirty="0"/>
          </a:p>
          <a:p>
            <a:pPr lvl="1">
              <a:defRPr/>
            </a:pPr>
            <a:r>
              <a:rPr lang="fr-FR" sz="1400" dirty="0"/>
              <a:t>Français : 4h </a:t>
            </a:r>
          </a:p>
          <a:p>
            <a:pPr lvl="1">
              <a:defRPr/>
            </a:pPr>
            <a:r>
              <a:rPr lang="fr-FR" sz="1400" dirty="0"/>
              <a:t>Histoire-géographie : 3h</a:t>
            </a:r>
          </a:p>
          <a:p>
            <a:pPr lvl="1">
              <a:defRPr/>
            </a:pPr>
            <a:r>
              <a:rPr lang="fr-FR" sz="1400" dirty="0"/>
              <a:t>LVA et LVB : 5h30 </a:t>
            </a:r>
          </a:p>
          <a:p>
            <a:pPr lvl="1">
              <a:defRPr/>
            </a:pPr>
            <a:r>
              <a:rPr lang="fr-FR" sz="1400" dirty="0"/>
              <a:t>Mathématiques : 4h</a:t>
            </a:r>
          </a:p>
          <a:p>
            <a:pPr lvl="1">
              <a:defRPr/>
            </a:pPr>
            <a:r>
              <a:rPr lang="fr-FR" sz="1400" dirty="0"/>
              <a:t>Physique-chimie : 3h</a:t>
            </a:r>
          </a:p>
          <a:p>
            <a:pPr lvl="1">
              <a:defRPr/>
            </a:pPr>
            <a:r>
              <a:rPr lang="fr-FR" sz="1400" dirty="0"/>
              <a:t>Sciences de la vie et de la Terre : 1h30 </a:t>
            </a:r>
          </a:p>
          <a:p>
            <a:pPr lvl="1">
              <a:defRPr/>
            </a:pPr>
            <a:r>
              <a:rPr lang="fr-FR" sz="1400" dirty="0"/>
              <a:t>Éducation physique et sportive : 2h</a:t>
            </a:r>
          </a:p>
          <a:p>
            <a:pPr lvl="1">
              <a:defRPr/>
            </a:pPr>
            <a:r>
              <a:rPr lang="fr-FR" sz="1400" dirty="0"/>
              <a:t>Enseignement moral et civique : 0,5h</a:t>
            </a:r>
          </a:p>
          <a:p>
            <a:pPr lvl="1">
              <a:defRPr/>
            </a:pPr>
            <a:r>
              <a:rPr lang="fr-FR" sz="1400" dirty="0"/>
              <a:t>Sciences économiques et sociales : 1h30</a:t>
            </a:r>
          </a:p>
          <a:p>
            <a:pPr lvl="1">
              <a:defRPr/>
            </a:pPr>
            <a:r>
              <a:rPr lang="fr-FR" sz="1400" dirty="0"/>
              <a:t>Sciences numériques et technologie : 1h30</a:t>
            </a:r>
          </a:p>
        </p:txBody>
      </p:sp>
      <p:sp>
        <p:nvSpPr>
          <p:cNvPr id="5" name="ZoneTexte 4"/>
          <p:cNvSpPr txBox="1"/>
          <p:nvPr/>
        </p:nvSpPr>
        <p:spPr>
          <a:xfrm>
            <a:off x="6591300" y="1916113"/>
            <a:ext cx="3911600" cy="1846262"/>
          </a:xfrm>
          <a:prstGeom prst="rect">
            <a:avLst/>
          </a:prstGeom>
          <a:noFill/>
        </p:spPr>
        <p:txBody>
          <a:bodyPr>
            <a:spAutoFit/>
          </a:bodyPr>
          <a:lstStyle/>
          <a:p>
            <a:pPr fontAlgn="base">
              <a:spcBef>
                <a:spcPct val="0"/>
              </a:spcBef>
              <a:spcAft>
                <a:spcPct val="0"/>
              </a:spcAft>
              <a:defRPr/>
            </a:pPr>
            <a:endParaRPr lang="fr-FR" dirty="0">
              <a:solidFill>
                <a:prstClr val="black"/>
              </a:solidFill>
              <a:latin typeface="Calibri" panose="020F0502020204030204" pitchFamily="34" charset="0"/>
              <a:cs typeface="Arial" panose="020B0604020202020204" pitchFamily="34" charset="0"/>
            </a:endParaRPr>
          </a:p>
          <a:p>
            <a:pPr fontAlgn="base">
              <a:spcBef>
                <a:spcPct val="0"/>
              </a:spcBef>
              <a:spcAft>
                <a:spcPct val="0"/>
              </a:spcAft>
              <a:defRPr/>
            </a:pPr>
            <a:endParaRPr lang="fr-FR" dirty="0">
              <a:solidFill>
                <a:prstClr val="black"/>
              </a:solidFill>
              <a:latin typeface="Calibri" panose="020F0502020204030204" pitchFamily="34" charset="0"/>
              <a:cs typeface="Arial" panose="020B0604020202020204" pitchFamily="34" charset="0"/>
            </a:endParaRPr>
          </a:p>
          <a:p>
            <a:pPr fontAlgn="base">
              <a:spcBef>
                <a:spcPct val="0"/>
              </a:spcBef>
              <a:spcAft>
                <a:spcPct val="0"/>
              </a:spcAft>
              <a:defRPr/>
            </a:pPr>
            <a:endParaRPr lang="fr-FR" dirty="0">
              <a:solidFill>
                <a:prstClr val="black"/>
              </a:solidFill>
              <a:latin typeface="Calibri" panose="020F0502020204030204" pitchFamily="34" charset="0"/>
              <a:cs typeface="Arial" panose="020B0604020202020204" pitchFamily="34" charset="0"/>
            </a:endParaRPr>
          </a:p>
          <a:p>
            <a:pPr fontAlgn="base">
              <a:spcBef>
                <a:spcPct val="0"/>
              </a:spcBef>
              <a:spcAft>
                <a:spcPct val="0"/>
              </a:spcAft>
              <a:defRPr/>
            </a:pPr>
            <a:endParaRPr lang="fr-FR" dirty="0">
              <a:solidFill>
                <a:prstClr val="black"/>
              </a:solidFill>
              <a:latin typeface="Calibri" panose="020F0502020204030204" pitchFamily="34" charset="0"/>
              <a:cs typeface="Arial" panose="020B0604020202020204" pitchFamily="34" charset="0"/>
            </a:endParaRPr>
          </a:p>
          <a:p>
            <a:pPr marL="285750" indent="-285750" fontAlgn="base">
              <a:spcBef>
                <a:spcPct val="0"/>
              </a:spcBef>
              <a:spcAft>
                <a:spcPct val="0"/>
              </a:spcAft>
              <a:buFont typeface="Wingdings" panose="05000000000000000000" pitchFamily="2" charset="2"/>
              <a:buChar char="§"/>
              <a:defRPr/>
            </a:pPr>
            <a:endParaRPr lang="fr-FR" sz="1400" dirty="0">
              <a:solidFill>
                <a:srgbClr val="EEECE1"/>
              </a:solidFill>
              <a:latin typeface="Arial" panose="020B0604020202020204" pitchFamily="34" charset="0"/>
              <a:cs typeface="Arial" panose="020B0604020202020204" pitchFamily="34" charset="0"/>
            </a:endParaRPr>
          </a:p>
          <a:p>
            <a:pPr marL="285750" indent="-285750" fontAlgn="base">
              <a:spcBef>
                <a:spcPct val="0"/>
              </a:spcBef>
              <a:spcAft>
                <a:spcPct val="0"/>
              </a:spcAft>
              <a:buFont typeface="Wingdings" panose="05000000000000000000" pitchFamily="2" charset="2"/>
              <a:buChar char="§"/>
              <a:defRPr/>
            </a:pPr>
            <a:endParaRPr lang="fr-FR" sz="1400" dirty="0">
              <a:solidFill>
                <a:srgbClr val="EEECE1"/>
              </a:solidFill>
              <a:latin typeface="Arial" panose="020B0604020202020204" pitchFamily="34" charset="0"/>
              <a:cs typeface="Arial" panose="020B0604020202020204" pitchFamily="34" charset="0"/>
            </a:endParaRPr>
          </a:p>
          <a:p>
            <a:pPr marL="285750" indent="-285750" fontAlgn="base">
              <a:spcBef>
                <a:spcPct val="0"/>
              </a:spcBef>
              <a:spcAft>
                <a:spcPct val="0"/>
              </a:spcAft>
              <a:buFont typeface="Wingdings" panose="05000000000000000000" pitchFamily="2" charset="2"/>
              <a:buChar char="§"/>
              <a:defRPr/>
            </a:pPr>
            <a:endParaRPr lang="fr-FR" sz="1400" dirty="0">
              <a:solidFill>
                <a:srgbClr val="EEECE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0776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15352" y="39326"/>
            <a:ext cx="9603275" cy="1049235"/>
          </a:xfrm>
        </p:spPr>
        <p:txBody>
          <a:bodyPr>
            <a:normAutofit fontScale="90000"/>
          </a:bodyPr>
          <a:lstStyle/>
          <a:p>
            <a:pPr>
              <a:defRPr/>
            </a:pPr>
            <a:br>
              <a:rPr lang="fr-FR" dirty="0"/>
            </a:br>
            <a:r>
              <a:rPr lang="fr-FR" dirty="0"/>
              <a:t>LES ENSEIGNEMENTS optionnels de la seconde générale et technologique </a:t>
            </a:r>
          </a:p>
        </p:txBody>
      </p:sp>
      <p:sp>
        <p:nvSpPr>
          <p:cNvPr id="3" name="Espace réservé du texte 2"/>
          <p:cNvSpPr>
            <a:spLocks noGrp="1"/>
          </p:cNvSpPr>
          <p:nvPr>
            <p:ph type="body" sz="quarter" idx="13"/>
          </p:nvPr>
        </p:nvSpPr>
        <p:spPr>
          <a:xfrm>
            <a:off x="1216404" y="1672046"/>
            <a:ext cx="10435665" cy="4398555"/>
          </a:xfrm>
        </p:spPr>
        <p:txBody>
          <a:bodyPr/>
          <a:lstStyle/>
          <a:p>
            <a:pPr>
              <a:defRPr/>
            </a:pPr>
            <a:r>
              <a:rPr lang="fr-FR" sz="1600" dirty="0"/>
              <a:t>Tous les élèves de Seconde générale et technologique peuvent </a:t>
            </a:r>
            <a:r>
              <a:rPr lang="fr-FR" sz="1600" b="1" dirty="0"/>
              <a:t>choisir au plus un enseignement optionnel non obligatoire, une sélection peut être effectuée sur la base des bulletins de 3</a:t>
            </a:r>
            <a:r>
              <a:rPr lang="fr-FR" sz="1600" b="1" baseline="30000" dirty="0"/>
              <a:t>ème</a:t>
            </a:r>
            <a:r>
              <a:rPr lang="fr-FR" sz="1600" b="1" dirty="0"/>
              <a:t>, si il y a plus de candidats que de places</a:t>
            </a:r>
            <a:r>
              <a:rPr lang="fr-FR" sz="1600" dirty="0"/>
              <a:t>  : </a:t>
            </a:r>
          </a:p>
          <a:p>
            <a:pPr>
              <a:defRPr/>
            </a:pPr>
            <a:endParaRPr lang="fr-FR" sz="1600" b="1" dirty="0"/>
          </a:p>
          <a:p>
            <a:pPr marL="0" indent="0">
              <a:buNone/>
              <a:defRPr/>
            </a:pPr>
            <a:endParaRPr lang="fr-FR" dirty="0"/>
          </a:p>
        </p:txBody>
      </p:sp>
      <p:sp>
        <p:nvSpPr>
          <p:cNvPr id="35846" name="ZoneTexte 7"/>
          <p:cNvSpPr txBox="1">
            <a:spLocks noChangeArrowheads="1"/>
          </p:cNvSpPr>
          <p:nvPr/>
        </p:nvSpPr>
        <p:spPr bwMode="auto">
          <a:xfrm>
            <a:off x="7868179" y="3609671"/>
            <a:ext cx="2998788" cy="9540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6C1A"/>
              </a:buClr>
              <a:buSzPct val="100000"/>
              <a:buFont typeface="Arial" panose="020B0604020202020204" pitchFamily="34" charset="0"/>
              <a:buChar char="■"/>
              <a:defRPr>
                <a:solidFill>
                  <a:srgbClr val="FF6C1A"/>
                </a:solidFill>
                <a:latin typeface="Arial" panose="020B0604020202020204" pitchFamily="34" charset="0"/>
                <a:cs typeface="Arial" panose="020B0604020202020204" pitchFamily="34" charset="0"/>
              </a:defRPr>
            </a:lvl1pPr>
            <a:lvl2pPr marL="742950" indent="-285750">
              <a:spcBef>
                <a:spcPct val="20000"/>
              </a:spcBef>
              <a:buClr>
                <a:srgbClr val="FF6C1A"/>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FF6C1A"/>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buClrTx/>
              <a:buSzTx/>
              <a:buNone/>
            </a:pPr>
            <a:r>
              <a:rPr lang="fr-FR" altLang="fr-FR" sz="1400" dirty="0">
                <a:solidFill>
                  <a:prstClr val="black"/>
                </a:solidFill>
              </a:rPr>
              <a:t>Le choix des enseignements optionnels ne prédestine pas à une orientation en voie générale ou technologique </a:t>
            </a:r>
          </a:p>
        </p:txBody>
      </p:sp>
      <p:sp>
        <p:nvSpPr>
          <p:cNvPr id="35847" name="ZoneTexte 9"/>
          <p:cNvSpPr txBox="1">
            <a:spLocks noChangeArrowheads="1"/>
          </p:cNvSpPr>
          <p:nvPr/>
        </p:nvSpPr>
        <p:spPr bwMode="auto">
          <a:xfrm>
            <a:off x="1325033" y="2547831"/>
            <a:ext cx="6019800" cy="173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a:spcBef>
                <a:spcPct val="20000"/>
              </a:spcBef>
              <a:buClr>
                <a:srgbClr val="FF6C1A"/>
              </a:buClr>
              <a:buSzPct val="100000"/>
              <a:buFont typeface="Arial" panose="020B0604020202020204" pitchFamily="34" charset="0"/>
              <a:buChar char="■"/>
              <a:defRPr>
                <a:solidFill>
                  <a:srgbClr val="FF6C1A"/>
                </a:solidFill>
                <a:latin typeface="Arial" panose="020B0604020202020204" pitchFamily="34" charset="0"/>
                <a:cs typeface="Arial" panose="020B0604020202020204" pitchFamily="34" charset="0"/>
              </a:defRPr>
            </a:lvl1pPr>
            <a:lvl2pPr marL="355600" indent="-177800">
              <a:spcBef>
                <a:spcPct val="20000"/>
              </a:spcBef>
              <a:buClr>
                <a:srgbClr val="FF6C1A"/>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FF6C1A"/>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fontAlgn="base">
              <a:spcAft>
                <a:spcPct val="0"/>
              </a:spcAft>
              <a:buClr>
                <a:srgbClr val="EE7444"/>
              </a:buClr>
            </a:pPr>
            <a:r>
              <a:rPr lang="fr-FR" altLang="fr-FR" sz="1600" b="1" dirty="0">
                <a:solidFill>
                  <a:srgbClr val="000000"/>
                </a:solidFill>
              </a:rPr>
              <a:t>1 enseignement optionnel général au choix parmi :</a:t>
            </a:r>
          </a:p>
          <a:p>
            <a:pPr lvl="1" fontAlgn="base">
              <a:spcAft>
                <a:spcPct val="0"/>
              </a:spcAft>
              <a:buClr>
                <a:srgbClr val="EE7444"/>
              </a:buClr>
            </a:pPr>
            <a:r>
              <a:rPr lang="fr-FR" altLang="fr-FR" b="1" dirty="0">
                <a:solidFill>
                  <a:srgbClr val="00B050"/>
                </a:solidFill>
              </a:rPr>
              <a:t>Arts plastiques : 3h</a:t>
            </a:r>
          </a:p>
          <a:p>
            <a:pPr lvl="1" fontAlgn="base">
              <a:spcAft>
                <a:spcPct val="0"/>
              </a:spcAft>
              <a:buClr>
                <a:srgbClr val="EE7444"/>
              </a:buClr>
            </a:pPr>
            <a:r>
              <a:rPr lang="fr-FR" altLang="fr-FR" b="1" dirty="0">
                <a:solidFill>
                  <a:srgbClr val="00B050"/>
                </a:solidFill>
              </a:rPr>
              <a:t>EPS : 3h</a:t>
            </a:r>
          </a:p>
          <a:p>
            <a:pPr lvl="1" fontAlgn="base">
              <a:spcAft>
                <a:spcPct val="0"/>
              </a:spcAft>
              <a:buClr>
                <a:srgbClr val="EE7444"/>
              </a:buClr>
            </a:pPr>
            <a:r>
              <a:rPr lang="fr-FR" altLang="fr-FR" b="1" dirty="0">
                <a:solidFill>
                  <a:srgbClr val="00B050"/>
                </a:solidFill>
              </a:rPr>
              <a:t>Sciences physiques et chimiques en laboratoire : 1.5 h (option / parcours dérogatoire)</a:t>
            </a:r>
          </a:p>
          <a:p>
            <a:pPr lvl="1" fontAlgn="base">
              <a:spcAft>
                <a:spcPct val="0"/>
              </a:spcAft>
              <a:buClr>
                <a:srgbClr val="EE7444"/>
              </a:buClr>
            </a:pPr>
            <a:r>
              <a:rPr lang="fr-FR" altLang="fr-FR" b="1" dirty="0">
                <a:solidFill>
                  <a:srgbClr val="00B050"/>
                </a:solidFill>
              </a:rPr>
              <a:t>LCA latin 1,5 h</a:t>
            </a:r>
          </a:p>
          <a:p>
            <a:pPr lvl="1" fontAlgn="base">
              <a:spcAft>
                <a:spcPct val="0"/>
              </a:spcAft>
              <a:buClr>
                <a:srgbClr val="EE7444"/>
              </a:buClr>
            </a:pPr>
            <a:endParaRPr lang="fr-FR" altLang="fr-FR" dirty="0">
              <a:solidFill>
                <a:srgbClr val="000000"/>
              </a:solidFill>
            </a:endParaRPr>
          </a:p>
        </p:txBody>
      </p:sp>
      <p:sp>
        <p:nvSpPr>
          <p:cNvPr id="6" name="Rectangle 5">
            <a:extLst>
              <a:ext uri="{FF2B5EF4-FFF2-40B4-BE49-F238E27FC236}">
                <a16:creationId xmlns:a16="http://schemas.microsoft.com/office/drawing/2014/main" id="{7A877CBD-6971-43F4-A5CC-A3255669D28D}"/>
              </a:ext>
            </a:extLst>
          </p:cNvPr>
          <p:cNvSpPr/>
          <p:nvPr/>
        </p:nvSpPr>
        <p:spPr>
          <a:xfrm>
            <a:off x="2914840" y="4504173"/>
            <a:ext cx="3647209" cy="10235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Section européenne : anglais</a:t>
            </a:r>
          </a:p>
          <a:p>
            <a:pPr algn="ctr"/>
            <a:r>
              <a:rPr lang="fr-FR" dirty="0"/>
              <a:t>La sélection, si nécessaire, s’effectue sur entretien oral, après la chaîne d’inscription.</a:t>
            </a:r>
          </a:p>
        </p:txBody>
      </p:sp>
    </p:spTree>
    <p:extLst>
      <p:ext uri="{BB962C8B-B14F-4D97-AF65-F5344CB8AC3E}">
        <p14:creationId xmlns:p14="http://schemas.microsoft.com/office/powerpoint/2010/main" val="888187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seconde au lycée E Cartan</a:t>
            </a:r>
          </a:p>
        </p:txBody>
      </p:sp>
      <p:sp>
        <p:nvSpPr>
          <p:cNvPr id="3" name="Espace réservé du contenu 2"/>
          <p:cNvSpPr>
            <a:spLocks noGrp="1"/>
          </p:cNvSpPr>
          <p:nvPr>
            <p:ph idx="1"/>
          </p:nvPr>
        </p:nvSpPr>
        <p:spPr/>
        <p:txBody>
          <a:bodyPr>
            <a:normAutofit fontScale="92500" lnSpcReduction="20000"/>
          </a:bodyPr>
          <a:lstStyle/>
          <a:p>
            <a:r>
              <a:rPr lang="fr-FR" dirty="0"/>
              <a:t>11 divisions de 2GT</a:t>
            </a:r>
          </a:p>
          <a:p>
            <a:r>
              <a:rPr lang="fr-FR" dirty="0"/>
              <a:t>Nombre d’élèves / divisions : maximum 28</a:t>
            </a:r>
          </a:p>
          <a:p>
            <a:r>
              <a:rPr lang="fr-FR" dirty="0"/>
              <a:t>Dédoublement en maths, en anglais et français : 0.5 heure / semaine</a:t>
            </a:r>
          </a:p>
          <a:p>
            <a:r>
              <a:rPr lang="fr-FR" dirty="0"/>
              <a:t>0.5 h : heure de vie de classe</a:t>
            </a:r>
          </a:p>
          <a:p>
            <a:endParaRPr lang="fr-FR" dirty="0"/>
          </a:p>
          <a:p>
            <a:r>
              <a:rPr lang="fr-FR" dirty="0"/>
              <a:t>MDL : maison des lycéens</a:t>
            </a:r>
          </a:p>
          <a:p>
            <a:r>
              <a:rPr lang="fr-FR" dirty="0"/>
              <a:t>CVL : conseil de vie lycéenne</a:t>
            </a:r>
          </a:p>
          <a:p>
            <a:r>
              <a:rPr lang="fr-FR" dirty="0"/>
              <a:t>Une association sportive dynamique</a:t>
            </a:r>
          </a:p>
          <a:p>
            <a:r>
              <a:rPr lang="fr-FR" dirty="0"/>
              <a:t>Délégué et éco-délégué….</a:t>
            </a:r>
          </a:p>
          <a:p>
            <a:endParaRPr lang="fr-FR" dirty="0"/>
          </a:p>
          <a:p>
            <a:r>
              <a:rPr lang="fr-FR" dirty="0"/>
              <a:t>Des ateliers : musique, éloquence, théâtre, mangas….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66353" y="15612"/>
            <a:ext cx="9603275" cy="1049235"/>
          </a:xfrm>
        </p:spPr>
        <p:txBody>
          <a:bodyPr>
            <a:normAutofit fontScale="90000"/>
          </a:bodyPr>
          <a:lstStyle/>
          <a:p>
            <a:pPr>
              <a:defRPr/>
            </a:pPr>
            <a:br>
              <a:rPr lang="fr-FR" dirty="0"/>
            </a:br>
            <a:r>
              <a:rPr lang="fr-FR" dirty="0"/>
              <a:t>RAPPEL DU CALENDRIER EN CLASSE DE SECONDE</a:t>
            </a:r>
          </a:p>
        </p:txBody>
      </p:sp>
      <p:sp>
        <p:nvSpPr>
          <p:cNvPr id="16" name="Espace réservé du texte 15"/>
          <p:cNvSpPr>
            <a:spLocks noGrp="1"/>
          </p:cNvSpPr>
          <p:nvPr>
            <p:ph type="body" sz="quarter" idx="13"/>
          </p:nvPr>
        </p:nvSpPr>
        <p:spPr>
          <a:xfrm>
            <a:off x="973124" y="1471614"/>
            <a:ext cx="9237678" cy="4598987"/>
          </a:xfrm>
        </p:spPr>
        <p:txBody>
          <a:bodyPr>
            <a:normAutofit lnSpcReduction="10000"/>
          </a:bodyPr>
          <a:lstStyle/>
          <a:p>
            <a:pPr>
              <a:defRPr/>
            </a:pPr>
            <a:r>
              <a:rPr lang="fr-FR" sz="1400" b="1" dirty="0">
                <a:solidFill>
                  <a:schemeClr val="tx1"/>
                </a:solidFill>
              </a:rPr>
              <a:t>Grâce à l’ENT, </a:t>
            </a:r>
            <a:r>
              <a:rPr lang="fr-FR" sz="1400" dirty="0"/>
              <a:t>chaque lycée informe les élèves et les familles des enseignements de spécialité qui seront disponibles au sein de l’établissement. Une réunion d’informations est programmée au plus tard en mars 2026.</a:t>
            </a:r>
          </a:p>
          <a:p>
            <a:pPr>
              <a:defRPr/>
            </a:pPr>
            <a:endParaRPr lang="fr-FR" sz="1400" dirty="0"/>
          </a:p>
          <a:p>
            <a:pPr>
              <a:defRPr/>
            </a:pPr>
            <a:r>
              <a:rPr lang="fr-FR" sz="1400" b="1" dirty="0">
                <a:solidFill>
                  <a:schemeClr val="tx1"/>
                </a:solidFill>
              </a:rPr>
              <a:t>À la fin du 1</a:t>
            </a:r>
            <a:r>
              <a:rPr lang="fr-FR" sz="1400" b="1" baseline="30000" dirty="0">
                <a:solidFill>
                  <a:schemeClr val="tx1"/>
                </a:solidFill>
              </a:rPr>
              <a:t>er</a:t>
            </a:r>
            <a:r>
              <a:rPr lang="fr-FR" sz="1400" b="1" dirty="0">
                <a:solidFill>
                  <a:schemeClr val="tx1"/>
                </a:solidFill>
              </a:rPr>
              <a:t> semestre</a:t>
            </a:r>
            <a:r>
              <a:rPr lang="fr-FR" sz="1400" dirty="0">
                <a:solidFill>
                  <a:schemeClr val="tx1"/>
                </a:solidFill>
              </a:rPr>
              <a:t>, </a:t>
            </a:r>
            <a:r>
              <a:rPr lang="fr-FR" sz="1400" dirty="0"/>
              <a:t>chaque famille formule des souhaits d’orientation grâce à « </a:t>
            </a:r>
            <a:r>
              <a:rPr lang="fr-FR" sz="1400" dirty="0" err="1"/>
              <a:t>éduconnect</a:t>
            </a:r>
            <a:r>
              <a:rPr lang="fr-FR" sz="1400" dirty="0"/>
              <a:t> » et </a:t>
            </a:r>
            <a:r>
              <a:rPr lang="fr-FR" sz="1400" dirty="0" err="1"/>
              <a:t>pronote</a:t>
            </a:r>
            <a:r>
              <a:rPr lang="fr-FR" sz="1400" dirty="0"/>
              <a:t> :</a:t>
            </a:r>
          </a:p>
          <a:p>
            <a:pPr>
              <a:defRPr/>
            </a:pPr>
            <a:endParaRPr lang="fr-FR" sz="1400" dirty="0"/>
          </a:p>
          <a:p>
            <a:pPr marL="0" indent="0" fontAlgn="base">
              <a:spcAft>
                <a:spcPct val="0"/>
              </a:spcAft>
              <a:buClr>
                <a:srgbClr val="EE7444"/>
              </a:buClr>
              <a:buNone/>
              <a:defRPr/>
            </a:pPr>
            <a:r>
              <a:rPr lang="fr-FR" altLang="fr-FR" sz="1400" dirty="0">
                <a:solidFill>
                  <a:prstClr val="black"/>
                </a:solidFill>
              </a:rPr>
              <a:t>Pour la </a:t>
            </a:r>
            <a:r>
              <a:rPr lang="fr-FR" altLang="fr-FR" sz="1400" b="1" dirty="0">
                <a:solidFill>
                  <a:schemeClr val="tx1"/>
                </a:solidFill>
              </a:rPr>
              <a:t>voie générale, </a:t>
            </a:r>
            <a:r>
              <a:rPr lang="fr-FR" altLang="fr-FR" sz="1400" dirty="0">
                <a:solidFill>
                  <a:prstClr val="black"/>
                </a:solidFill>
              </a:rPr>
              <a:t>l’élève et sa famille indiquent </a:t>
            </a:r>
            <a:r>
              <a:rPr lang="fr-FR" altLang="fr-FR" sz="1400" b="1" dirty="0">
                <a:solidFill>
                  <a:prstClr val="black"/>
                </a:solidFill>
              </a:rPr>
              <a:t>4 enseignements de spécialité </a:t>
            </a:r>
            <a:r>
              <a:rPr lang="fr-FR" altLang="fr-FR" sz="1400" dirty="0">
                <a:solidFill>
                  <a:prstClr val="black"/>
                </a:solidFill>
              </a:rPr>
              <a:t>(</a:t>
            </a:r>
            <a:r>
              <a:rPr lang="fr-FR" altLang="fr-FR" sz="1400" i="1" dirty="0">
                <a:solidFill>
                  <a:prstClr val="black"/>
                </a:solidFill>
              </a:rPr>
              <a:t>5 si l’une des spécialités envisagées n’est pas proposée dans l’établissement</a:t>
            </a:r>
            <a:r>
              <a:rPr lang="fr-FR" altLang="fr-FR" sz="1400" dirty="0">
                <a:solidFill>
                  <a:prstClr val="black"/>
                </a:solidFill>
              </a:rPr>
              <a:t>)</a:t>
            </a:r>
            <a:r>
              <a:rPr lang="fr-FR" altLang="fr-FR" sz="1400" b="1" dirty="0">
                <a:solidFill>
                  <a:prstClr val="black"/>
                </a:solidFill>
              </a:rPr>
              <a:t> </a:t>
            </a:r>
            <a:r>
              <a:rPr lang="fr-FR" altLang="fr-FR" sz="1400" dirty="0">
                <a:solidFill>
                  <a:prstClr val="black"/>
                </a:solidFill>
              </a:rPr>
              <a:t>qui l’intéressent pour la classe de 1</a:t>
            </a:r>
            <a:r>
              <a:rPr lang="fr-FR" altLang="fr-FR" sz="1400" baseline="30000" dirty="0">
                <a:solidFill>
                  <a:prstClr val="black"/>
                </a:solidFill>
              </a:rPr>
              <a:t>re</a:t>
            </a:r>
            <a:r>
              <a:rPr lang="fr-FR" altLang="fr-FR" sz="1400" dirty="0">
                <a:solidFill>
                  <a:prstClr val="black"/>
                </a:solidFill>
              </a:rPr>
              <a:t> </a:t>
            </a:r>
          </a:p>
          <a:p>
            <a:pPr marL="0" indent="0" fontAlgn="base">
              <a:spcAft>
                <a:spcPct val="0"/>
              </a:spcAft>
              <a:buClr>
                <a:srgbClr val="EE7444"/>
              </a:buClr>
              <a:buNone/>
              <a:defRPr/>
            </a:pPr>
            <a:endParaRPr lang="fr-FR" altLang="fr-FR" sz="1400" dirty="0">
              <a:solidFill>
                <a:prstClr val="black"/>
              </a:solidFill>
            </a:endParaRPr>
          </a:p>
          <a:p>
            <a:pPr marL="0" indent="0" fontAlgn="base">
              <a:spcAft>
                <a:spcPct val="0"/>
              </a:spcAft>
              <a:buClr>
                <a:srgbClr val="EE7444"/>
              </a:buClr>
              <a:buNone/>
              <a:defRPr/>
            </a:pPr>
            <a:r>
              <a:rPr lang="fr-FR" altLang="fr-FR" sz="1400" dirty="0">
                <a:solidFill>
                  <a:prstClr val="black"/>
                </a:solidFill>
              </a:rPr>
              <a:t>Pour la </a:t>
            </a:r>
            <a:r>
              <a:rPr lang="fr-FR" altLang="fr-FR" sz="1400" b="1" dirty="0">
                <a:solidFill>
                  <a:schemeClr val="tx1"/>
                </a:solidFill>
              </a:rPr>
              <a:t>voie technologique</a:t>
            </a:r>
            <a:r>
              <a:rPr lang="fr-FR" altLang="fr-FR" sz="1400" dirty="0">
                <a:solidFill>
                  <a:schemeClr val="tx1"/>
                </a:solidFill>
              </a:rPr>
              <a:t>, </a:t>
            </a:r>
            <a:r>
              <a:rPr lang="fr-FR" altLang="fr-FR" sz="1400" dirty="0">
                <a:solidFill>
                  <a:prstClr val="black"/>
                </a:solidFill>
              </a:rPr>
              <a:t>l’élève et sa famille indiquent leurs souhaits de série.</a:t>
            </a:r>
          </a:p>
          <a:p>
            <a:pPr marL="0" indent="0" fontAlgn="base">
              <a:spcAft>
                <a:spcPct val="0"/>
              </a:spcAft>
              <a:buClr>
                <a:srgbClr val="EE7444"/>
              </a:buClr>
              <a:buNone/>
              <a:defRPr/>
            </a:pPr>
            <a:endParaRPr lang="fr-FR" altLang="fr-FR" sz="1400" dirty="0">
              <a:solidFill>
                <a:prstClr val="black"/>
              </a:solidFill>
            </a:endParaRPr>
          </a:p>
          <a:p>
            <a:pPr fontAlgn="base">
              <a:spcAft>
                <a:spcPct val="0"/>
              </a:spcAft>
              <a:buClr>
                <a:srgbClr val="EE7444"/>
              </a:buClr>
              <a:buFont typeface="Arial" pitchFamily="34" charset="0"/>
              <a:buChar char="■"/>
              <a:defRPr/>
            </a:pPr>
            <a:r>
              <a:rPr lang="fr-FR" altLang="fr-FR" sz="1400" dirty="0">
                <a:solidFill>
                  <a:prstClr val="black"/>
                </a:solidFill>
              </a:rPr>
              <a:t>Le conseil de classe émet des recommandations sur ces souhaits, en fonction du potentiel de l’élève et des organisations de l’établissement. </a:t>
            </a:r>
          </a:p>
          <a:p>
            <a:pPr marL="0" indent="0" fontAlgn="base">
              <a:spcAft>
                <a:spcPct val="0"/>
              </a:spcAft>
              <a:buClr>
                <a:srgbClr val="EE7444"/>
              </a:buClr>
              <a:buNone/>
              <a:defRPr/>
            </a:pPr>
            <a:endParaRPr lang="fr-FR" altLang="fr-FR" sz="1400" dirty="0">
              <a:solidFill>
                <a:prstClr val="black"/>
              </a:solidFill>
            </a:endParaRPr>
          </a:p>
          <a:p>
            <a:pPr fontAlgn="base">
              <a:spcAft>
                <a:spcPct val="0"/>
              </a:spcAft>
              <a:buClr>
                <a:srgbClr val="EE7444"/>
              </a:buClr>
              <a:buFont typeface="Arial" pitchFamily="34" charset="0"/>
              <a:buChar char="■"/>
              <a:defRPr/>
            </a:pPr>
            <a:r>
              <a:rPr lang="fr-FR" altLang="fr-FR" sz="1400" dirty="0">
                <a:solidFill>
                  <a:prstClr val="black"/>
                </a:solidFill>
              </a:rPr>
              <a:t>Ces projets font l’objet d’échanges entre la famille, l’élève et l’équipe éducative. A la fin du second semestre, si l’avis du conseil de classe est favorable pour l’orientation vers la voie générale, l’élève et la famille font le </a:t>
            </a:r>
            <a:r>
              <a:rPr lang="fr-FR" altLang="fr-FR" sz="1400" b="1" dirty="0">
                <a:solidFill>
                  <a:prstClr val="black"/>
                </a:solidFill>
              </a:rPr>
              <a:t>choix de 3 spécialités</a:t>
            </a:r>
            <a:r>
              <a:rPr lang="fr-FR" altLang="fr-FR" sz="1400" dirty="0">
                <a:solidFill>
                  <a:prstClr val="black"/>
                </a:solidFill>
              </a:rPr>
              <a:t> pour la classe de première. En cas de demandes hors lycée, une procédures de demande d’affectation sera déclenchée. S’il est favorable à la voie technologique, l’élève et la famille font le </a:t>
            </a:r>
            <a:r>
              <a:rPr lang="fr-FR" altLang="fr-FR" sz="1400" b="1" dirty="0">
                <a:solidFill>
                  <a:prstClr val="black"/>
                </a:solidFill>
              </a:rPr>
              <a:t>choix de la spécialité, et doivent ensuite effectuer une demande d’affectation dans un ou plusieurs lycées, ces premières sont toutes contingentées ( effectifs limités),</a:t>
            </a:r>
            <a:endParaRPr lang="fr-FR" altLang="fr-FR" sz="1400" dirty="0">
              <a:solidFill>
                <a:prstClr val="black"/>
              </a:solidFill>
            </a:endParaRPr>
          </a:p>
          <a:p>
            <a:pPr marL="0" indent="0" fontAlgn="base">
              <a:spcAft>
                <a:spcPct val="0"/>
              </a:spcAft>
              <a:buClr>
                <a:srgbClr val="EE7444"/>
              </a:buClr>
              <a:buNone/>
              <a:defRPr/>
            </a:pPr>
            <a:endParaRPr lang="fr-FR" altLang="fr-FR" sz="1400" dirty="0">
              <a:solidFill>
                <a:prstClr val="black"/>
              </a:solidFill>
            </a:endParaRPr>
          </a:p>
          <a:p>
            <a:pPr marL="0" indent="0" fontAlgn="base">
              <a:spcAft>
                <a:spcPct val="0"/>
              </a:spcAft>
              <a:buClr>
                <a:srgbClr val="EE7444"/>
              </a:buClr>
              <a:buNone/>
              <a:defRPr/>
            </a:pPr>
            <a:endParaRPr lang="fr-FR" sz="1400" dirty="0"/>
          </a:p>
        </p:txBody>
      </p:sp>
    </p:spTree>
    <p:extLst>
      <p:ext uri="{BB962C8B-B14F-4D97-AF65-F5344CB8AC3E}">
        <p14:creationId xmlns:p14="http://schemas.microsoft.com/office/powerpoint/2010/main" val="1695088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99386A-2DBB-4108-825F-4DDD14E7C49F}"/>
              </a:ext>
            </a:extLst>
          </p:cNvPr>
          <p:cNvSpPr>
            <a:spLocks noGrp="1"/>
          </p:cNvSpPr>
          <p:nvPr>
            <p:ph type="title"/>
          </p:nvPr>
        </p:nvSpPr>
        <p:spPr>
          <a:xfrm>
            <a:off x="1065403" y="354012"/>
            <a:ext cx="9952648" cy="1280890"/>
          </a:xfrm>
        </p:spPr>
        <p:txBody>
          <a:bodyPr>
            <a:normAutofit fontScale="90000"/>
          </a:bodyPr>
          <a:lstStyle/>
          <a:p>
            <a:r>
              <a:rPr lang="fr-FR" dirty="0"/>
              <a:t>Focus sur le travail personnel de l’élève attendu dés le 1</a:t>
            </a:r>
            <a:r>
              <a:rPr lang="fr-FR" baseline="30000" dirty="0"/>
              <a:t>er</a:t>
            </a:r>
            <a:r>
              <a:rPr lang="fr-FR" dirty="0"/>
              <a:t> jour en voie générale et technologique</a:t>
            </a:r>
          </a:p>
        </p:txBody>
      </p:sp>
      <p:sp>
        <p:nvSpPr>
          <p:cNvPr id="3" name="Espace réservé du texte 2">
            <a:extLst>
              <a:ext uri="{FF2B5EF4-FFF2-40B4-BE49-F238E27FC236}">
                <a16:creationId xmlns:a16="http://schemas.microsoft.com/office/drawing/2014/main" id="{CC985E24-031E-4D7B-A2C4-A215F4AF622E}"/>
              </a:ext>
            </a:extLst>
          </p:cNvPr>
          <p:cNvSpPr>
            <a:spLocks noGrp="1"/>
          </p:cNvSpPr>
          <p:nvPr>
            <p:ph type="body" sz="quarter" idx="13"/>
          </p:nvPr>
        </p:nvSpPr>
        <p:spPr>
          <a:xfrm>
            <a:off x="995362" y="1905000"/>
            <a:ext cx="10509249" cy="4598988"/>
          </a:xfrm>
        </p:spPr>
        <p:txBody>
          <a:bodyPr>
            <a:normAutofit fontScale="70000" lnSpcReduction="20000"/>
          </a:bodyPr>
          <a:lstStyle/>
          <a:p>
            <a:pPr marL="0" indent="0">
              <a:buNone/>
            </a:pPr>
            <a:r>
              <a:rPr lang="fr-FR" dirty="0"/>
              <a:t>les </a:t>
            </a:r>
            <a:r>
              <a:rPr lang="fr-FR" b="1" dirty="0"/>
              <a:t>bonnes méthodes de travail</a:t>
            </a:r>
            <a:r>
              <a:rPr lang="fr-FR" dirty="0"/>
              <a:t> en classe :</a:t>
            </a:r>
          </a:p>
          <a:p>
            <a:pPr lvl="0"/>
            <a:r>
              <a:rPr lang="fr-FR" dirty="0"/>
              <a:t>Être attentif / concentré en classe est essentiel, ce qui signifie aussi cesser de bavarder ou bien choisir son binôme de classe.</a:t>
            </a:r>
          </a:p>
          <a:p>
            <a:pPr lvl="0"/>
            <a:r>
              <a:rPr lang="fr-FR" dirty="0"/>
              <a:t>S’engager activement pendant les cours : trier l’essentiel du superflu dans la prise de notes, prendre des notes sur les questions qui vous viennent, faire les exercices sans attendre le corrigé. Avoir des cours propres, bien tenus. Avoir fait son travail personnel et toujours avoir appris la leçon en cours.</a:t>
            </a:r>
          </a:p>
          <a:p>
            <a:pPr marL="0" indent="0">
              <a:buNone/>
            </a:pPr>
            <a:r>
              <a:rPr lang="fr-FR" dirty="0"/>
              <a:t>Et dans son </a:t>
            </a:r>
            <a:r>
              <a:rPr lang="fr-FR" b="1" dirty="0"/>
              <a:t>travail personnel</a:t>
            </a:r>
            <a:r>
              <a:rPr lang="fr-FR" dirty="0"/>
              <a:t> :</a:t>
            </a:r>
          </a:p>
          <a:p>
            <a:pPr lvl="0"/>
            <a:r>
              <a:rPr lang="fr-FR" b="1" dirty="0"/>
              <a:t>Mathématiques, SPC </a:t>
            </a:r>
            <a:r>
              <a:rPr lang="fr-FR" dirty="0"/>
              <a:t>: réaliser les exercices, les refaire, comparer avec le corrigé, s’appuyer sur le manuel, récapituler ce que vous avez réussi ou pas, sans oublier de rédiger ou de présenter, </a:t>
            </a:r>
            <a:r>
              <a:rPr lang="fr-FR" b="1" dirty="0"/>
              <a:t>recommencer</a:t>
            </a:r>
            <a:r>
              <a:rPr lang="fr-FR" dirty="0"/>
              <a:t> ! En cas de lacunes, consacrer du temps toutes les semaines à réinstaller vos bases. Faire des fiches sur les formules / lois / théorèmes y associer les questions possibles, les types d’exercices</a:t>
            </a:r>
          </a:p>
          <a:p>
            <a:pPr lvl="0"/>
            <a:r>
              <a:rPr lang="fr-FR" b="1" dirty="0"/>
              <a:t>Français, philosophie, histoire, SVT</a:t>
            </a:r>
            <a:r>
              <a:rPr lang="fr-FR" dirty="0"/>
              <a:t>,</a:t>
            </a:r>
            <a:r>
              <a:rPr lang="fr-FR" b="1" dirty="0"/>
              <a:t> LV, SES</a:t>
            </a:r>
            <a:r>
              <a:rPr lang="fr-FR" dirty="0"/>
              <a:t> : Ne pas confondre la mémorisation de faits et celle des procédures, </a:t>
            </a:r>
            <a:r>
              <a:rPr lang="fr-FR" b="1" dirty="0"/>
              <a:t>la méthode est essentielle</a:t>
            </a:r>
            <a:r>
              <a:rPr lang="fr-FR" dirty="0"/>
              <a:t>. S’obliger à lire tous les jours, être rigoureux dans l’usage de la syntaxe et de l’orthographe, y compris sur les réseaux ou par SMS.  Faire des fiches : elles obligent à trier, organiser, donc il n’est pas intéressant de la recopier….</a:t>
            </a:r>
          </a:p>
          <a:p>
            <a:pPr lvl="0"/>
            <a:r>
              <a:rPr lang="fr-FR" dirty="0"/>
              <a:t>Repérer les éléments clefs (on peut essayer en ayant le cahier fermé)</a:t>
            </a:r>
          </a:p>
          <a:p>
            <a:pPr lvl="0"/>
            <a:r>
              <a:rPr lang="fr-FR" dirty="0"/>
              <a:t>Trouver des liens sous forme de schémas</a:t>
            </a:r>
          </a:p>
          <a:p>
            <a:pPr lvl="0"/>
            <a:r>
              <a:rPr lang="fr-FR" dirty="0"/>
              <a:t>Mettre au propre en vérifiant avec le cours</a:t>
            </a:r>
          </a:p>
          <a:p>
            <a:pPr lvl="0"/>
            <a:r>
              <a:rPr lang="fr-FR" dirty="0"/>
              <a:t>Apprendre / se tester et recommencer</a:t>
            </a:r>
          </a:p>
          <a:p>
            <a:endParaRPr lang="fr-FR" dirty="0"/>
          </a:p>
          <a:p>
            <a:pPr marL="0" indent="0">
              <a:buNone/>
            </a:pPr>
            <a:r>
              <a:rPr lang="fr-FR" b="1" dirty="0"/>
              <a:t>Comment l’aider à mémoriser ?</a:t>
            </a:r>
            <a:endParaRPr lang="fr-FR" dirty="0"/>
          </a:p>
          <a:p>
            <a:pPr lvl="0"/>
            <a:r>
              <a:rPr lang="fr-FR" dirty="0"/>
              <a:t>Toujours lire les cours avec un objectif : lire pour repérer l’essentiel, ou relire pour vérifier qu’une fiche de révision est complète.</a:t>
            </a:r>
          </a:p>
          <a:p>
            <a:pPr lvl="0"/>
            <a:r>
              <a:rPr lang="fr-FR" dirty="0"/>
              <a:t>Pour mémoriser un cours : toujours commencer par faire l’effort de se souvenir à l’oral ou à l’écrit</a:t>
            </a:r>
          </a:p>
          <a:p>
            <a:pPr lvl="0"/>
            <a:r>
              <a:rPr lang="fr-FR" dirty="0"/>
              <a:t>Pour mémoriser : testez-vous (fiche mémos), recommencez plusieurs fois</a:t>
            </a:r>
          </a:p>
          <a:p>
            <a:r>
              <a:rPr lang="fr-FR" dirty="0"/>
              <a:t>Vous pouvez consulter une méthode sur le lien suivant qui illustre comment apprendre : </a:t>
            </a:r>
          </a:p>
          <a:p>
            <a:pPr marL="0" indent="0">
              <a:buNone/>
            </a:pPr>
            <a:r>
              <a:rPr lang="fr-FR" dirty="0"/>
              <a:t>https://view.genially.com/6550001a7f22090011022c96/presentation-la-boite-de-leitner</a:t>
            </a:r>
          </a:p>
          <a:p>
            <a:endParaRPr lang="fr-FR" dirty="0"/>
          </a:p>
        </p:txBody>
      </p:sp>
      <p:sp>
        <p:nvSpPr>
          <p:cNvPr id="4" name="Espace réservé du numéro de diapositive 3">
            <a:extLst>
              <a:ext uri="{FF2B5EF4-FFF2-40B4-BE49-F238E27FC236}">
                <a16:creationId xmlns:a16="http://schemas.microsoft.com/office/drawing/2014/main" id="{EBE25000-27D4-4341-899E-B64A490C5F6F}"/>
              </a:ext>
            </a:extLst>
          </p:cNvPr>
          <p:cNvSpPr>
            <a:spLocks noGrp="1"/>
          </p:cNvSpPr>
          <p:nvPr>
            <p:ph type="sldNum" sz="quarter" idx="14"/>
          </p:nvPr>
        </p:nvSpPr>
        <p:spPr/>
        <p:txBody>
          <a:bodyPr/>
          <a:lstStyle/>
          <a:p>
            <a:pPr>
              <a:defRPr/>
            </a:pPr>
            <a:fld id="{25D6D087-341B-4801-9457-9D627F21A526}" type="slidenum">
              <a:rPr lang="fr-FR" altLang="fr-FR" smtClean="0"/>
              <a:pPr>
                <a:defRPr/>
              </a:pPr>
              <a:t>7</a:t>
            </a:fld>
            <a:endParaRPr lang="fr-FR" altLang="fr-FR"/>
          </a:p>
        </p:txBody>
      </p:sp>
    </p:spTree>
    <p:extLst>
      <p:ext uri="{BB962C8B-B14F-4D97-AF65-F5344CB8AC3E}">
        <p14:creationId xmlns:p14="http://schemas.microsoft.com/office/powerpoint/2010/main" val="606737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38812" y="271756"/>
            <a:ext cx="9603275" cy="1049235"/>
          </a:xfrm>
        </p:spPr>
        <p:txBody>
          <a:bodyPr>
            <a:normAutofit fontScale="90000"/>
          </a:bodyPr>
          <a:lstStyle/>
          <a:p>
            <a:pPr>
              <a:defRPr/>
            </a:pPr>
            <a:br>
              <a:rPr lang="fr-FR" dirty="0"/>
            </a:br>
            <a:r>
              <a:rPr lang="fr-FR" dirty="0"/>
              <a:t>en classe de première… </a:t>
            </a:r>
          </a:p>
        </p:txBody>
      </p:sp>
      <p:sp>
        <p:nvSpPr>
          <p:cNvPr id="3" name="Espace réservé du texte 2"/>
          <p:cNvSpPr>
            <a:spLocks noGrp="1"/>
          </p:cNvSpPr>
          <p:nvPr>
            <p:ph type="body" sz="quarter" idx="13"/>
          </p:nvPr>
        </p:nvSpPr>
        <p:spPr>
          <a:xfrm>
            <a:off x="1400962" y="1471614"/>
            <a:ext cx="8809840" cy="4598987"/>
          </a:xfrm>
        </p:spPr>
        <p:txBody>
          <a:bodyPr/>
          <a:lstStyle/>
          <a:p>
            <a:pPr marL="0" indent="0">
              <a:buNone/>
              <a:defRPr/>
            </a:pPr>
            <a:endParaRPr lang="fr-FR" sz="1600" b="1" dirty="0"/>
          </a:p>
          <a:p>
            <a:pPr>
              <a:defRPr/>
            </a:pPr>
            <a:r>
              <a:rPr lang="fr-FR" sz="1600" dirty="0"/>
              <a:t>Dans chaque voie, générale ou technologique : </a:t>
            </a:r>
          </a:p>
        </p:txBody>
      </p:sp>
      <p:sp>
        <p:nvSpPr>
          <p:cNvPr id="10" name="Rectangle 9"/>
          <p:cNvSpPr/>
          <p:nvPr/>
        </p:nvSpPr>
        <p:spPr>
          <a:xfrm>
            <a:off x="4032250" y="3251200"/>
            <a:ext cx="4216400" cy="73818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defRPr/>
            </a:pPr>
            <a:r>
              <a:rPr lang="fr-FR" sz="1400" b="1" dirty="0">
                <a:solidFill>
                  <a:prstClr val="black"/>
                </a:solidFill>
                <a:latin typeface="Arial" pitchFamily="34" charset="0"/>
                <a:ea typeface="Roboto" pitchFamily="2" charset="0"/>
                <a:cs typeface="Arial" panose="020B0604020202020204" pitchFamily="34" charset="0"/>
              </a:rPr>
              <a:t>Des enseignements de spécialité pour chacun</a:t>
            </a:r>
          </a:p>
          <a:p>
            <a:pPr marL="285750" indent="-285750" fontAlgn="base">
              <a:spcBef>
                <a:spcPct val="0"/>
              </a:spcBef>
              <a:spcAft>
                <a:spcPct val="0"/>
              </a:spcAft>
              <a:buFont typeface="Wingdings" panose="05000000000000000000" pitchFamily="2" charset="2"/>
              <a:buChar char="§"/>
              <a:defRPr/>
            </a:pPr>
            <a:r>
              <a:rPr lang="fr-FR" sz="1400" dirty="0">
                <a:solidFill>
                  <a:prstClr val="black"/>
                </a:solidFill>
                <a:latin typeface="Arial" pitchFamily="34" charset="0"/>
                <a:ea typeface="Roboto" pitchFamily="2" charset="0"/>
                <a:cs typeface="Arial" panose="020B0604020202020204" pitchFamily="34" charset="0"/>
              </a:rPr>
              <a:t>Attachés à la série en voie technologique</a:t>
            </a:r>
          </a:p>
          <a:p>
            <a:pPr marL="285750" indent="-285750" fontAlgn="base">
              <a:spcBef>
                <a:spcPct val="0"/>
              </a:spcBef>
              <a:spcAft>
                <a:spcPct val="0"/>
              </a:spcAft>
              <a:buFont typeface="Wingdings" panose="05000000000000000000" pitchFamily="2" charset="2"/>
              <a:buChar char="§"/>
              <a:defRPr/>
            </a:pPr>
            <a:r>
              <a:rPr lang="fr-FR" sz="1400" dirty="0">
                <a:solidFill>
                  <a:prstClr val="black"/>
                </a:solidFill>
                <a:latin typeface="Arial" pitchFamily="34" charset="0"/>
                <a:ea typeface="Roboto" pitchFamily="2" charset="0"/>
                <a:cs typeface="Arial" panose="020B0604020202020204" pitchFamily="34" charset="0"/>
              </a:rPr>
              <a:t>Choisis par les élèves en voie générale</a:t>
            </a:r>
          </a:p>
        </p:txBody>
      </p:sp>
      <p:sp>
        <p:nvSpPr>
          <p:cNvPr id="39942" name="Rectangle 11"/>
          <p:cNvSpPr>
            <a:spLocks noChangeArrowheads="1"/>
          </p:cNvSpPr>
          <p:nvPr/>
        </p:nvSpPr>
        <p:spPr bwMode="auto">
          <a:xfrm>
            <a:off x="4032250" y="4206876"/>
            <a:ext cx="4216400" cy="5238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6C1A"/>
              </a:buClr>
              <a:buSzPct val="100000"/>
              <a:buFont typeface="Arial" panose="020B0604020202020204" pitchFamily="34" charset="0"/>
              <a:buChar char="■"/>
              <a:defRPr>
                <a:solidFill>
                  <a:srgbClr val="FF6C1A"/>
                </a:solidFill>
                <a:latin typeface="Arial" panose="020B0604020202020204" pitchFamily="34" charset="0"/>
                <a:cs typeface="Arial" panose="020B0604020202020204" pitchFamily="34" charset="0"/>
              </a:defRPr>
            </a:lvl1pPr>
            <a:lvl2pPr marL="742950" indent="-285750">
              <a:spcBef>
                <a:spcPct val="20000"/>
              </a:spcBef>
              <a:buClr>
                <a:srgbClr val="FF6C1A"/>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FF6C1A"/>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buClrTx/>
              <a:buSzTx/>
              <a:buNone/>
            </a:pPr>
            <a:r>
              <a:rPr lang="fr-FR" altLang="fr-FR" sz="1400" b="1" dirty="0">
                <a:solidFill>
                  <a:prstClr val="black"/>
                </a:solidFill>
              </a:rPr>
              <a:t>Des enseignements optionnels pour les élèves qui le souhaitent </a:t>
            </a:r>
          </a:p>
        </p:txBody>
      </p:sp>
      <p:sp>
        <p:nvSpPr>
          <p:cNvPr id="39943" name="Rectangle 12"/>
          <p:cNvSpPr>
            <a:spLocks noChangeArrowheads="1"/>
          </p:cNvSpPr>
          <p:nvPr/>
        </p:nvSpPr>
        <p:spPr bwMode="auto">
          <a:xfrm>
            <a:off x="4032250" y="2768601"/>
            <a:ext cx="4216400" cy="3079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6C1A"/>
              </a:buClr>
              <a:buSzPct val="100000"/>
              <a:buFont typeface="Arial" panose="020B0604020202020204" pitchFamily="34" charset="0"/>
              <a:buChar char="■"/>
              <a:defRPr>
                <a:solidFill>
                  <a:srgbClr val="FF6C1A"/>
                </a:solidFill>
                <a:latin typeface="Arial" panose="020B0604020202020204" pitchFamily="34" charset="0"/>
                <a:cs typeface="Arial" panose="020B0604020202020204" pitchFamily="34" charset="0"/>
              </a:defRPr>
            </a:lvl1pPr>
            <a:lvl2pPr marL="742950" indent="-285750">
              <a:spcBef>
                <a:spcPct val="20000"/>
              </a:spcBef>
              <a:buClr>
                <a:srgbClr val="FF6C1A"/>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FF6C1A"/>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buClrTx/>
              <a:buSzTx/>
              <a:buNone/>
            </a:pPr>
            <a:r>
              <a:rPr lang="fr-FR" altLang="fr-FR" sz="1400" b="1">
                <a:solidFill>
                  <a:prstClr val="black"/>
                </a:solidFill>
              </a:rPr>
              <a:t>Des enseignements communs à tous les élèves </a:t>
            </a:r>
          </a:p>
        </p:txBody>
      </p:sp>
    </p:spTree>
    <p:extLst>
      <p:ext uri="{BB962C8B-B14F-4D97-AF65-F5344CB8AC3E}">
        <p14:creationId xmlns:p14="http://schemas.microsoft.com/office/powerpoint/2010/main" val="2141755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fr-FR" dirty="0"/>
              <a:t>…En voie générale</a:t>
            </a:r>
          </a:p>
        </p:txBody>
      </p:sp>
      <p:sp>
        <p:nvSpPr>
          <p:cNvPr id="3" name="Espace réservé du texte 2"/>
          <p:cNvSpPr>
            <a:spLocks noGrp="1"/>
          </p:cNvSpPr>
          <p:nvPr>
            <p:ph type="body" sz="quarter" idx="13"/>
          </p:nvPr>
        </p:nvSpPr>
        <p:spPr>
          <a:xfrm>
            <a:off x="964276" y="1393825"/>
            <a:ext cx="4713317" cy="4598988"/>
          </a:xfrm>
        </p:spPr>
        <p:txBody>
          <a:bodyPr/>
          <a:lstStyle/>
          <a:p>
            <a:pPr>
              <a:buClr>
                <a:srgbClr val="63C3F5"/>
              </a:buClr>
              <a:defRPr/>
            </a:pPr>
            <a:r>
              <a:rPr lang="fr-FR" sz="1400" b="1" dirty="0">
                <a:solidFill>
                  <a:schemeClr val="tx1"/>
                </a:solidFill>
              </a:rPr>
              <a:t>Enseignements communs</a:t>
            </a:r>
          </a:p>
          <a:p>
            <a:pPr lvl="1">
              <a:defRPr/>
            </a:pPr>
            <a:r>
              <a:rPr lang="fr-FR" sz="1400" dirty="0"/>
              <a:t>Français : 4h</a:t>
            </a:r>
          </a:p>
          <a:p>
            <a:pPr lvl="1">
              <a:defRPr/>
            </a:pPr>
            <a:r>
              <a:rPr lang="fr-FR" sz="1400" dirty="0"/>
              <a:t>Histoire-géographie : 3h</a:t>
            </a:r>
          </a:p>
          <a:p>
            <a:pPr lvl="1">
              <a:defRPr/>
            </a:pPr>
            <a:r>
              <a:rPr lang="fr-FR" sz="1400" dirty="0"/>
              <a:t>LVA et LVB : 4h30</a:t>
            </a:r>
          </a:p>
          <a:p>
            <a:pPr lvl="1">
              <a:defRPr/>
            </a:pPr>
            <a:r>
              <a:rPr lang="fr-FR" sz="1400" dirty="0"/>
              <a:t>Éducation physique et sportive : 2h</a:t>
            </a:r>
          </a:p>
          <a:p>
            <a:pPr lvl="1">
              <a:defRPr/>
            </a:pPr>
            <a:r>
              <a:rPr lang="fr-FR" sz="1400" dirty="0"/>
              <a:t>Enseignement scientifique : 2h</a:t>
            </a:r>
          </a:p>
          <a:p>
            <a:pPr lvl="1">
              <a:defRPr/>
            </a:pPr>
            <a:r>
              <a:rPr lang="fr-FR" sz="1400" dirty="0"/>
              <a:t>Enseignement moral et civique : 18h annuelles</a:t>
            </a:r>
          </a:p>
          <a:p>
            <a:pPr lvl="1">
              <a:defRPr/>
            </a:pPr>
            <a:endParaRPr lang="fr-FR" sz="1400" dirty="0"/>
          </a:p>
          <a:p>
            <a:pPr>
              <a:buClr>
                <a:srgbClr val="63C3F5"/>
              </a:buClr>
              <a:defRPr/>
            </a:pPr>
            <a:r>
              <a:rPr lang="fr-FR" sz="1400" b="1" dirty="0">
                <a:solidFill>
                  <a:prstClr val="black"/>
                </a:solidFill>
              </a:rPr>
              <a:t>1 enseignement optionnel au plus*</a:t>
            </a:r>
            <a:br>
              <a:rPr lang="fr-FR" sz="1400" b="1" dirty="0">
                <a:solidFill>
                  <a:prstClr val="black"/>
                </a:solidFill>
              </a:rPr>
            </a:br>
            <a:r>
              <a:rPr lang="fr-FR" sz="1400" b="1" dirty="0">
                <a:solidFill>
                  <a:prstClr val="black"/>
                </a:solidFill>
              </a:rPr>
              <a:t>(3h hebdomadaires par option) à choisir parmi : </a:t>
            </a:r>
          </a:p>
          <a:p>
            <a:pPr lvl="1">
              <a:defRPr/>
            </a:pPr>
            <a:r>
              <a:rPr lang="fr-FR" sz="1400" dirty="0"/>
              <a:t>Arts plastiques</a:t>
            </a:r>
          </a:p>
          <a:p>
            <a:pPr lvl="1">
              <a:defRPr/>
            </a:pPr>
            <a:r>
              <a:rPr lang="fr-FR" sz="1400" dirty="0"/>
              <a:t>EPS</a:t>
            </a:r>
          </a:p>
          <a:p>
            <a:pPr lvl="1">
              <a:defRPr/>
            </a:pPr>
            <a:r>
              <a:rPr lang="fr-FR" sz="1400" dirty="0"/>
              <a:t>LLCA</a:t>
            </a:r>
          </a:p>
          <a:p>
            <a:pPr lvl="1">
              <a:defRPr/>
            </a:pPr>
            <a:endParaRPr lang="fr-FR" sz="1400" dirty="0"/>
          </a:p>
          <a:p>
            <a:pPr lvl="1">
              <a:defRPr/>
            </a:pPr>
            <a:endParaRPr lang="fr-FR" sz="1400" dirty="0"/>
          </a:p>
          <a:p>
            <a:pPr lvl="1">
              <a:defRPr/>
            </a:pPr>
            <a:endParaRPr lang="fr-FR" sz="1400" dirty="0"/>
          </a:p>
          <a:p>
            <a:pPr lvl="1">
              <a:defRPr/>
            </a:pPr>
            <a:endParaRPr lang="fr-FR" sz="1400" dirty="0"/>
          </a:p>
          <a:p>
            <a:pPr lvl="1">
              <a:defRPr/>
            </a:pPr>
            <a:endParaRPr lang="fr-FR" sz="1400" dirty="0"/>
          </a:p>
          <a:p>
            <a:pPr marL="457200" lvl="1" indent="0">
              <a:buNone/>
              <a:defRPr/>
            </a:pPr>
            <a:endParaRPr lang="fr-FR" sz="1400" dirty="0"/>
          </a:p>
          <a:p>
            <a:pPr lvl="1">
              <a:defRPr/>
            </a:pPr>
            <a:endParaRPr lang="fr-FR" dirty="0"/>
          </a:p>
          <a:p>
            <a:pPr lvl="1">
              <a:defRPr/>
            </a:pPr>
            <a:endParaRPr lang="fr-FR" dirty="0"/>
          </a:p>
        </p:txBody>
      </p:sp>
      <p:sp>
        <p:nvSpPr>
          <p:cNvPr id="40965" name="ZoneTexte 4"/>
          <p:cNvSpPr txBox="1">
            <a:spLocks noChangeArrowheads="1"/>
          </p:cNvSpPr>
          <p:nvPr/>
        </p:nvSpPr>
        <p:spPr bwMode="auto">
          <a:xfrm>
            <a:off x="5562601" y="1371601"/>
            <a:ext cx="4919663" cy="3022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a:spcBef>
                <a:spcPct val="20000"/>
              </a:spcBef>
              <a:buClr>
                <a:srgbClr val="63C3F5"/>
              </a:buClr>
              <a:buSzPct val="100000"/>
              <a:buFont typeface="Arial" panose="020B0604020202020204" pitchFamily="34" charset="0"/>
              <a:buChar char="■"/>
              <a:defRPr>
                <a:solidFill>
                  <a:srgbClr val="63C3F5"/>
                </a:solidFill>
                <a:latin typeface="Arial" panose="020B0604020202020204" pitchFamily="34" charset="0"/>
                <a:cs typeface="Arial" panose="020B0604020202020204" pitchFamily="34" charset="0"/>
              </a:defRPr>
            </a:lvl1pPr>
            <a:lvl2pPr marL="635000" indent="-177800">
              <a:spcBef>
                <a:spcPct val="20000"/>
              </a:spcBef>
              <a:buClr>
                <a:srgbClr val="63C3F5"/>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63C3F5"/>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fontAlgn="base">
              <a:spcAft>
                <a:spcPct val="0"/>
              </a:spcAft>
            </a:pPr>
            <a:r>
              <a:rPr lang="fr-FR" altLang="fr-FR" sz="1400" b="1" dirty="0">
                <a:solidFill>
                  <a:srgbClr val="000000"/>
                </a:solidFill>
              </a:rPr>
              <a:t>Au lycée E Cartan 3 enseignements de spécialité (4h hebdomadaires par spécialité) à choisir parmi : </a:t>
            </a:r>
          </a:p>
          <a:p>
            <a:pPr lvl="1" fontAlgn="base">
              <a:spcAft>
                <a:spcPct val="0"/>
              </a:spcAft>
              <a:buFont typeface="Arial" panose="020B0604020202020204" pitchFamily="34" charset="0"/>
              <a:buChar char="■"/>
            </a:pPr>
            <a:r>
              <a:rPr lang="fr-FR" altLang="fr-FR" sz="1400" dirty="0">
                <a:solidFill>
                  <a:srgbClr val="000000"/>
                </a:solidFill>
              </a:rPr>
              <a:t>Mathématiques</a:t>
            </a:r>
          </a:p>
          <a:p>
            <a:pPr lvl="1" fontAlgn="base">
              <a:spcAft>
                <a:spcPct val="0"/>
              </a:spcAft>
              <a:buFont typeface="Arial" panose="020B0604020202020204" pitchFamily="34" charset="0"/>
              <a:buChar char="■"/>
            </a:pPr>
            <a:r>
              <a:rPr lang="fr-FR" altLang="fr-FR" sz="1400" dirty="0">
                <a:solidFill>
                  <a:srgbClr val="000000"/>
                </a:solidFill>
              </a:rPr>
              <a:t>Physique-chimie</a:t>
            </a:r>
          </a:p>
          <a:p>
            <a:pPr lvl="1" fontAlgn="base">
              <a:spcAft>
                <a:spcPct val="0"/>
              </a:spcAft>
              <a:buFont typeface="Arial" panose="020B0604020202020204" pitchFamily="34" charset="0"/>
              <a:buChar char="■"/>
            </a:pPr>
            <a:r>
              <a:rPr lang="fr-FR" altLang="fr-FR" sz="1400" dirty="0">
                <a:solidFill>
                  <a:srgbClr val="000000"/>
                </a:solidFill>
              </a:rPr>
              <a:t>Sciences de la Vie et de la Terre</a:t>
            </a:r>
          </a:p>
          <a:p>
            <a:pPr lvl="1" fontAlgn="base">
              <a:spcAft>
                <a:spcPct val="0"/>
              </a:spcAft>
              <a:buFont typeface="Arial" panose="020B0604020202020204" pitchFamily="34" charset="0"/>
              <a:buChar char="■"/>
            </a:pPr>
            <a:r>
              <a:rPr lang="fr-FR" altLang="fr-FR" sz="1400" dirty="0">
                <a:solidFill>
                  <a:srgbClr val="000000"/>
                </a:solidFill>
              </a:rPr>
              <a:t>Sciences économiques et sociales</a:t>
            </a:r>
          </a:p>
          <a:p>
            <a:pPr lvl="1" fontAlgn="base">
              <a:spcAft>
                <a:spcPct val="0"/>
              </a:spcAft>
              <a:buFont typeface="Arial" panose="020B0604020202020204" pitchFamily="34" charset="0"/>
              <a:buChar char="■"/>
            </a:pPr>
            <a:r>
              <a:rPr lang="fr-FR" altLang="fr-FR" sz="1400" dirty="0">
                <a:solidFill>
                  <a:srgbClr val="000000"/>
                </a:solidFill>
              </a:rPr>
              <a:t>Histoire géographie, géopolitique et sciences politiques</a:t>
            </a:r>
          </a:p>
          <a:p>
            <a:pPr lvl="1" fontAlgn="base">
              <a:spcAft>
                <a:spcPct val="0"/>
              </a:spcAft>
              <a:buFont typeface="Arial" panose="020B0604020202020204" pitchFamily="34" charset="0"/>
              <a:buChar char="■"/>
            </a:pPr>
            <a:r>
              <a:rPr lang="fr-FR" altLang="fr-FR" sz="1400" dirty="0">
                <a:solidFill>
                  <a:srgbClr val="000000"/>
                </a:solidFill>
              </a:rPr>
              <a:t>Humanités, littérature et philosophie</a:t>
            </a:r>
          </a:p>
          <a:p>
            <a:pPr lvl="1" fontAlgn="base">
              <a:spcAft>
                <a:spcPct val="0"/>
              </a:spcAft>
              <a:buFont typeface="Arial" panose="020B0604020202020204" pitchFamily="34" charset="0"/>
              <a:buChar char="■"/>
            </a:pPr>
            <a:r>
              <a:rPr lang="fr-FR" altLang="fr-FR" sz="1400" dirty="0">
                <a:solidFill>
                  <a:srgbClr val="000000"/>
                </a:solidFill>
              </a:rPr>
              <a:t>Langues, littératures et cultures étrangères et régionales : anglais</a:t>
            </a:r>
          </a:p>
          <a:p>
            <a:pPr lvl="1" fontAlgn="base">
              <a:spcAft>
                <a:spcPct val="0"/>
              </a:spcAft>
              <a:buFont typeface="Arial" panose="020B0604020202020204" pitchFamily="34" charset="0"/>
              <a:buChar char="■"/>
            </a:pPr>
            <a:r>
              <a:rPr lang="fr-FR" altLang="fr-FR" sz="1400" dirty="0">
                <a:solidFill>
                  <a:srgbClr val="000000"/>
                </a:solidFill>
              </a:rPr>
              <a:t>Arts plastiques</a:t>
            </a:r>
          </a:p>
        </p:txBody>
      </p:sp>
      <p:sp>
        <p:nvSpPr>
          <p:cNvPr id="7" name="Rectangle 6"/>
          <p:cNvSpPr/>
          <p:nvPr/>
        </p:nvSpPr>
        <p:spPr>
          <a:xfrm>
            <a:off x="6094268" y="4764232"/>
            <a:ext cx="3647209" cy="10235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Section européenne : anglais</a:t>
            </a:r>
          </a:p>
        </p:txBody>
      </p:sp>
    </p:spTree>
    <p:extLst>
      <p:ext uri="{BB962C8B-B14F-4D97-AF65-F5344CB8AC3E}">
        <p14:creationId xmlns:p14="http://schemas.microsoft.com/office/powerpoint/2010/main" val="51177371"/>
      </p:ext>
    </p:extLst>
  </p:cSld>
  <p:clrMapOvr>
    <a:masterClrMapping/>
  </p:clrMapOvr>
</p:sld>
</file>

<file path=ppt/theme/theme1.xml><?xml version="1.0" encoding="utf-8"?>
<a:theme xmlns:a="http://schemas.openxmlformats.org/drawingml/2006/main" name="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Brin">
  <a:themeElements>
    <a:clrScheme name="Brin">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TM10001106[[fn=Badge]]</Template>
  <TotalTime>3025</TotalTime>
  <Words>1754</Words>
  <Application>Microsoft Office PowerPoint</Application>
  <PresentationFormat>Grand écran</PresentationFormat>
  <Paragraphs>197</Paragraphs>
  <Slides>14</Slides>
  <Notes>3</Notes>
  <HiddenSlides>0</HiddenSlides>
  <MMClips>0</MMClips>
  <ScaleCrop>false</ScaleCrop>
  <HeadingPairs>
    <vt:vector size="6" baseType="variant">
      <vt:variant>
        <vt:lpstr>Polices utilisées</vt:lpstr>
      </vt:variant>
      <vt:variant>
        <vt:i4>13</vt:i4>
      </vt:variant>
      <vt:variant>
        <vt:lpstr>Thème</vt:lpstr>
      </vt:variant>
      <vt:variant>
        <vt:i4>3</vt:i4>
      </vt:variant>
      <vt:variant>
        <vt:lpstr>Titres des diapositives</vt:lpstr>
      </vt:variant>
      <vt:variant>
        <vt:i4>14</vt:i4>
      </vt:variant>
    </vt:vector>
  </HeadingPairs>
  <TitlesOfParts>
    <vt:vector size="30" baseType="lpstr">
      <vt:lpstr>Microsoft YaHei</vt:lpstr>
      <vt:lpstr>MS PGothic</vt:lpstr>
      <vt:lpstr>Arial</vt:lpstr>
      <vt:lpstr>Arial </vt:lpstr>
      <vt:lpstr>Arial Black</vt:lpstr>
      <vt:lpstr>Arial Italic</vt:lpstr>
      <vt:lpstr>Calibri</vt:lpstr>
      <vt:lpstr>Century Gothic</vt:lpstr>
      <vt:lpstr>Lucida Sans Unicode</vt:lpstr>
      <vt:lpstr>Roboto</vt:lpstr>
      <vt:lpstr>Segoe Print</vt:lpstr>
      <vt:lpstr>Wingdings</vt:lpstr>
      <vt:lpstr>Wingdings 3</vt:lpstr>
      <vt:lpstr>pages de contenus</vt:lpstr>
      <vt:lpstr>3_pages de contenus</vt:lpstr>
      <vt:lpstr>Brin</vt:lpstr>
      <vt:lpstr>Rentrée scolaire 2026-2027</vt:lpstr>
      <vt:lpstr>Les évaluations nationales</vt:lpstr>
      <vt:lpstr> Le tronc commun DE LA SECONDE GENERALE ET TECHNOLOGIQUE </vt:lpstr>
      <vt:lpstr> LES ENSEIGNEMENTS optionnels de la seconde générale et technologique </vt:lpstr>
      <vt:lpstr>La seconde au lycée E Cartan</vt:lpstr>
      <vt:lpstr> RAPPEL DU CALENDRIER EN CLASSE DE SECONDE</vt:lpstr>
      <vt:lpstr>Focus sur le travail personnel de l’élève attendu dés le 1er jour en voie générale et technologique</vt:lpstr>
      <vt:lpstr> en classe de première… </vt:lpstr>
      <vt:lpstr>…En voie générale</vt:lpstr>
      <vt:lpstr>…En voie technologique</vt:lpstr>
      <vt:lpstr>…En voie technologique</vt:lpstr>
      <vt:lpstr>AU lycée Elie Cartan : une filière Sciences et techniques du laboratoire options sciences de la physique et de la chimie.</vt:lpstr>
      <vt:lpstr>Des exemples de formations supérieures après un bac STL :</vt:lpstr>
      <vt:lpstr>Les dates des affectations et inscriptions.</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Pré-rentrée scolaire 2018-2019</dc:title>
  <dc:creator>proviseur</dc:creator>
  <cp:lastModifiedBy>proviseur</cp:lastModifiedBy>
  <cp:revision>88</cp:revision>
  <cp:lastPrinted>2019-08-29T20:01:34Z</cp:lastPrinted>
  <dcterms:created xsi:type="dcterms:W3CDTF">2018-08-30T19:22:00Z</dcterms:created>
  <dcterms:modified xsi:type="dcterms:W3CDTF">2026-03-13T07:58:17Z</dcterms:modified>
</cp:coreProperties>
</file>